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tmp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583516-0C19-4134-B820-71A290E2BDA2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E3053D-A5F9-4C42-AE3C-C5723FC57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276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0230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make_transition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generates a “transition layer.”  IE, a geo-corrected transition raster layer where land = 0 and water=1.  That transition raster must be supplied to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interpolate_path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non-linear interpolation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690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6232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651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240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7550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1848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9415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1746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4353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650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15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211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9250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6956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247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443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003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Emphasize that non-linear is computationally more complex and therefore slower than linear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763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601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047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9138" y="1163638"/>
            <a:ext cx="5584825" cy="314166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02800-1240-454F-8913-438FB8BB15C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955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1BEB3-61C0-422E-BCD2-70EE2BA5A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157E25-DC1A-471A-BFC4-29BF13611F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77190-2E0B-4943-B6E8-0BEFD1E44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68B932-170B-4DF9-90CC-DC8B67054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E89DA-C0D9-4EE6-B26A-A4DCA39F1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515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F630A-98FC-4D95-A864-E4DCD083F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938B55-6EB8-4D57-B177-9365AF5383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3DC701-52F1-4E3F-9DB6-A53072F90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30B40E-40E2-488C-807F-FE4361A07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272EE-4019-4112-9A2D-E092D99A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912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009B69-5B81-415E-B69E-1970EA3FEB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AE8F58-D867-4BAD-A2B0-9EE744A114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6B5A78-37B1-4A3B-9024-5D19311BF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05393-993C-4AB3-9345-324E8A501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734DE-2A70-42B0-B36A-C2998F800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6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E6DBD-1B6F-4883-896D-BA82360CD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C3D44-BF89-4AF9-BB0A-3CB910C35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EFF44C-CADB-4150-8F39-7B3C6482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FB8B2-2005-4FAB-B627-01175DC3C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A206C-EFE6-4625-8FA5-7CA05D60B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38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72CE1-CF38-41C0-A9D1-51066DB1A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B67437-360A-4E45-AB21-5233713C58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946A21-9B65-49CB-B51E-110E2D401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60DD5-B05E-4C0A-9AAB-FE28E1EA7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A716AF-0123-43F9-85C4-3E9FF6E80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396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8A18E-C2B7-4508-86C0-E97FEB3F5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3E0D4-E8F5-496C-B846-F61180C867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C449FB-A087-491F-AA29-3E882BE1B5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5D9E44-A44B-44D7-B572-0B67BA8F5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663CA0-6C05-4E8C-AC3A-95463CCCD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055577-E6CC-49AE-BA4D-C9ECB78B7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562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71A22-2837-4960-A3A5-623CC0F9C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59FE1-D942-483E-9175-651C57994F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79A27-9074-47E1-BF61-FC65A40449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C177C8-B03D-4A7D-AC3E-34076C18D9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426920-2444-44EF-9079-771084A718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DB22F7-46B9-4016-A97B-60C5A9197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4956FF-75B7-4D89-80F4-FC86B3F04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193846-EBD8-48F3-96AB-05390E856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87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FF933-A980-42FC-9214-9D2A97F9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83FA69-61AE-44D5-8DBE-AD5D01949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562771-20B1-4AA6-A35B-F49DD706E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196036-3EF6-4F90-8E6C-57E38F0A0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000E6-1985-476A-9CEA-7EC2D2740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9A5574-EBC1-413D-B207-88928601B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1A1829-2862-475C-AC47-C21FE6FC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99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45003-9857-47B8-A5E2-1CA86BD43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AF0EC-7714-4169-8CE4-141307C5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A5DDBC-BB87-4FCC-83CC-E7DFAE8001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D4907-4048-4C8A-92A7-2416D711E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681B89-DA31-40E4-BF8F-29B0FEC30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365C6-253F-4645-BE1D-CB8DE0F98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141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9C8B1-430E-403E-9C49-90692B2AB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328F57-620A-4BF3-83BF-FDFAA8E86F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A36E93-3BD0-4181-AEA2-E963D51C28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9D44CF-6B1E-4E29-8864-66186D7C3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4E2FB-B701-4A6E-9DCD-1C1BBBF7F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AEBDBB-F3D1-4166-AF4B-642A92261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51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ACBE31-8489-4270-8994-AE49BA006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34F6D6-71CB-4CBE-9AC5-9C3668EAA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C7EC5-F338-4902-AE46-0E7454C631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F8029-F20F-47D2-BA2D-53D46265D7DA}" type="datetimeFigureOut">
              <a:rPr lang="en-US" smtClean="0"/>
              <a:t>2/17/2020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42464-45F4-4A52-A777-A08235E6EB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8E153-CEA2-4D18-8340-9BEB3D7A3C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81612-4197-4DF2-9626-69AADB3A4F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10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13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82797" y="307268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GLATOS R Package - Animations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D9C90F-1A1E-4A79-84DD-3C1E185707D9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 descr="logo_only.png">
            <a:extLst>
              <a:ext uri="{FF2B5EF4-FFF2-40B4-BE49-F238E27FC236}">
                <a16:creationId xmlns:a16="http://schemas.microsoft.com/office/drawing/2014/main" id="{4B2FFA3A-1FC3-438E-A3B0-BF73F223D6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FF49E57-01C2-4680-BB16-CFD01EB32483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animation">
            <a:hlinkClick r:id="" action="ppaction://media"/>
            <a:extLst>
              <a:ext uri="{FF2B5EF4-FFF2-40B4-BE49-F238E27FC236}">
                <a16:creationId xmlns:a16="http://schemas.microsoft.com/office/drawing/2014/main" id="{53CDE34E-6FEA-4656-926C-39133161319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72697" y="1606282"/>
            <a:ext cx="6259572" cy="38621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46B4F48-F27E-4C8D-A15D-EDC7C4CE2912}"/>
              </a:ext>
            </a:extLst>
          </p:cNvPr>
          <p:cNvSpPr txBox="1"/>
          <p:nvPr/>
        </p:nvSpPr>
        <p:spPr>
          <a:xfrm>
            <a:off x="4651179" y="5767491"/>
            <a:ext cx="25026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Darryl Hondorp</a:t>
            </a:r>
          </a:p>
        </p:txBody>
      </p:sp>
    </p:spTree>
    <p:extLst>
      <p:ext uri="{BB962C8B-B14F-4D97-AF65-F5344CB8AC3E}">
        <p14:creationId xmlns:p14="http://schemas.microsoft.com/office/powerpoint/2010/main" val="269995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34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90864D1-BE3B-4A41-8FBD-D25536261037}"/>
              </a:ext>
            </a:extLst>
          </p:cNvPr>
          <p:cNvSpPr/>
          <p:nvPr/>
        </p:nvSpPr>
        <p:spPr>
          <a:xfrm>
            <a:off x="1753650" y="187639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1 - interpolate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CF4B3D-46E9-4971-8FF8-E88F4F5E7F2F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5" name="Picture 14" descr="logo_only.png">
            <a:extLst>
              <a:ext uri="{FF2B5EF4-FFF2-40B4-BE49-F238E27FC236}">
                <a16:creationId xmlns:a16="http://schemas.microsoft.com/office/drawing/2014/main" id="{97A07E48-896B-4321-88BA-C78B0AC6B7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C267117-7876-4EEC-95CE-EA4701FF61F1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E78B57F-4F5A-4D04-9CB9-9CC78DB4A7BD}"/>
              </a:ext>
            </a:extLst>
          </p:cNvPr>
          <p:cNvSpPr/>
          <p:nvPr/>
        </p:nvSpPr>
        <p:spPr>
          <a:xfrm>
            <a:off x="5574903" y="1293507"/>
            <a:ext cx="5948517" cy="19208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AAE211-F85F-467B-8BD7-A0495136F43E}"/>
              </a:ext>
            </a:extLst>
          </p:cNvPr>
          <p:cNvSpPr txBox="1"/>
          <p:nvPr/>
        </p:nvSpPr>
        <p:spPr>
          <a:xfrm>
            <a:off x="8067683" y="2080348"/>
            <a:ext cx="1574470" cy="30777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Arial" charset="0"/>
                <a:ea typeface="Arial" charset="0"/>
                <a:cs typeface="Arial" charset="0"/>
              </a:rPr>
              <a:t>interpolate_path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0CCF99-9246-4877-8CB1-0D83EFEAA0D5}"/>
              </a:ext>
            </a:extLst>
          </p:cNvPr>
          <p:cNvSpPr txBox="1"/>
          <p:nvPr/>
        </p:nvSpPr>
        <p:spPr>
          <a:xfrm>
            <a:off x="5489467" y="2850956"/>
            <a:ext cx="67309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charset="0"/>
                <a:ea typeface="Arial" charset="0"/>
                <a:cs typeface="Arial" charset="0"/>
              </a:rPr>
              <a:t>data frame containing interpolated detection data for each fish</a:t>
            </a:r>
          </a:p>
        </p:txBody>
      </p:sp>
      <p:sp>
        <p:nvSpPr>
          <p:cNvPr id="14" name="Down Arrow 12">
            <a:extLst>
              <a:ext uri="{FF2B5EF4-FFF2-40B4-BE49-F238E27FC236}">
                <a16:creationId xmlns:a16="http://schemas.microsoft.com/office/drawing/2014/main" id="{6FBA77A0-E99A-4ED7-94FE-AABAAB9EF3E0}"/>
              </a:ext>
            </a:extLst>
          </p:cNvPr>
          <p:cNvSpPr/>
          <p:nvPr/>
        </p:nvSpPr>
        <p:spPr>
          <a:xfrm>
            <a:off x="8799162" y="2487033"/>
            <a:ext cx="111512" cy="3091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8" name="Down Arrow 13">
            <a:extLst>
              <a:ext uri="{FF2B5EF4-FFF2-40B4-BE49-F238E27FC236}">
                <a16:creationId xmlns:a16="http://schemas.microsoft.com/office/drawing/2014/main" id="{75DC2E68-512D-49A6-B13C-3680815F542D}"/>
              </a:ext>
            </a:extLst>
          </p:cNvPr>
          <p:cNvSpPr/>
          <p:nvPr/>
        </p:nvSpPr>
        <p:spPr>
          <a:xfrm>
            <a:off x="8799162" y="1644060"/>
            <a:ext cx="111512" cy="3091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EE57870-1060-492E-BCDE-74883ED5321F}"/>
              </a:ext>
            </a:extLst>
          </p:cNvPr>
          <p:cNvSpPr/>
          <p:nvPr/>
        </p:nvSpPr>
        <p:spPr>
          <a:xfrm>
            <a:off x="5806918" y="1293508"/>
            <a:ext cx="60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Create a transition layer for non-linear interpolation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12024B4-812C-4970-875F-049456AD0187}"/>
              </a:ext>
            </a:extLst>
          </p:cNvPr>
          <p:cNvGrpSpPr/>
          <p:nvPr/>
        </p:nvGrpSpPr>
        <p:grpSpPr>
          <a:xfrm>
            <a:off x="169237" y="1499216"/>
            <a:ext cx="5254608" cy="4536831"/>
            <a:chOff x="725417" y="1442654"/>
            <a:chExt cx="5254608" cy="4536831"/>
          </a:xfrm>
        </p:grpSpPr>
        <p:sp>
          <p:nvSpPr>
            <p:cNvPr id="55" name="Freeform 2">
              <a:extLst>
                <a:ext uri="{FF2B5EF4-FFF2-40B4-BE49-F238E27FC236}">
                  <a16:creationId xmlns:a16="http://schemas.microsoft.com/office/drawing/2014/main" id="{57A04E9E-3237-425E-BEFD-2AF8A51AD1B1}"/>
                </a:ext>
              </a:extLst>
            </p:cNvPr>
            <p:cNvSpPr/>
            <p:nvPr/>
          </p:nvSpPr>
          <p:spPr>
            <a:xfrm>
              <a:off x="725417" y="1442654"/>
              <a:ext cx="5254608" cy="4536831"/>
            </a:xfrm>
            <a:custGeom>
              <a:avLst/>
              <a:gdLst>
                <a:gd name="connsiteX0" fmla="*/ 797169 w 5254608"/>
                <a:gd name="connsiteY0" fmla="*/ 562708 h 4536831"/>
                <a:gd name="connsiteX1" fmla="*/ 797169 w 5254608"/>
                <a:gd name="connsiteY1" fmla="*/ 562708 h 4536831"/>
                <a:gd name="connsiteX2" fmla="*/ 621323 w 5254608"/>
                <a:gd name="connsiteY2" fmla="*/ 609600 h 4536831"/>
                <a:gd name="connsiteX3" fmla="*/ 586154 w 5254608"/>
                <a:gd name="connsiteY3" fmla="*/ 621323 h 4536831"/>
                <a:gd name="connsiteX4" fmla="*/ 550984 w 5254608"/>
                <a:gd name="connsiteY4" fmla="*/ 633046 h 4536831"/>
                <a:gd name="connsiteX5" fmla="*/ 515815 w 5254608"/>
                <a:gd name="connsiteY5" fmla="*/ 656492 h 4536831"/>
                <a:gd name="connsiteX6" fmla="*/ 480646 w 5254608"/>
                <a:gd name="connsiteY6" fmla="*/ 668215 h 4536831"/>
                <a:gd name="connsiteX7" fmla="*/ 422031 w 5254608"/>
                <a:gd name="connsiteY7" fmla="*/ 703385 h 4536831"/>
                <a:gd name="connsiteX8" fmla="*/ 398584 w 5254608"/>
                <a:gd name="connsiteY8" fmla="*/ 738554 h 4536831"/>
                <a:gd name="connsiteX9" fmla="*/ 363415 w 5254608"/>
                <a:gd name="connsiteY9" fmla="*/ 762000 h 4536831"/>
                <a:gd name="connsiteX10" fmla="*/ 316523 w 5254608"/>
                <a:gd name="connsiteY10" fmla="*/ 832339 h 4536831"/>
                <a:gd name="connsiteX11" fmla="*/ 257908 w 5254608"/>
                <a:gd name="connsiteY11" fmla="*/ 937846 h 4536831"/>
                <a:gd name="connsiteX12" fmla="*/ 211015 w 5254608"/>
                <a:gd name="connsiteY12" fmla="*/ 984739 h 4536831"/>
                <a:gd name="connsiteX13" fmla="*/ 175846 w 5254608"/>
                <a:gd name="connsiteY13" fmla="*/ 1019908 h 4536831"/>
                <a:gd name="connsiteX14" fmla="*/ 152400 w 5254608"/>
                <a:gd name="connsiteY14" fmla="*/ 1055077 h 4536831"/>
                <a:gd name="connsiteX15" fmla="*/ 93784 w 5254608"/>
                <a:gd name="connsiteY15" fmla="*/ 1113692 h 4536831"/>
                <a:gd name="connsiteX16" fmla="*/ 70338 w 5254608"/>
                <a:gd name="connsiteY16" fmla="*/ 1137139 h 4536831"/>
                <a:gd name="connsiteX17" fmla="*/ 46892 w 5254608"/>
                <a:gd name="connsiteY17" fmla="*/ 1172308 h 4536831"/>
                <a:gd name="connsiteX18" fmla="*/ 11723 w 5254608"/>
                <a:gd name="connsiteY18" fmla="*/ 1242646 h 4536831"/>
                <a:gd name="connsiteX19" fmla="*/ 0 w 5254608"/>
                <a:gd name="connsiteY19" fmla="*/ 1301262 h 4536831"/>
                <a:gd name="connsiteX20" fmla="*/ 23446 w 5254608"/>
                <a:gd name="connsiteY20" fmla="*/ 1512277 h 4536831"/>
                <a:gd name="connsiteX21" fmla="*/ 70338 w 5254608"/>
                <a:gd name="connsiteY21" fmla="*/ 1606062 h 4536831"/>
                <a:gd name="connsiteX22" fmla="*/ 117231 w 5254608"/>
                <a:gd name="connsiteY22" fmla="*/ 1699846 h 4536831"/>
                <a:gd name="connsiteX23" fmla="*/ 128954 w 5254608"/>
                <a:gd name="connsiteY23" fmla="*/ 1735015 h 4536831"/>
                <a:gd name="connsiteX24" fmla="*/ 199292 w 5254608"/>
                <a:gd name="connsiteY24" fmla="*/ 1758462 h 4536831"/>
                <a:gd name="connsiteX25" fmla="*/ 304800 w 5254608"/>
                <a:gd name="connsiteY25" fmla="*/ 1793631 h 4536831"/>
                <a:gd name="connsiteX26" fmla="*/ 339969 w 5254608"/>
                <a:gd name="connsiteY26" fmla="*/ 1805354 h 4536831"/>
                <a:gd name="connsiteX27" fmla="*/ 410308 w 5254608"/>
                <a:gd name="connsiteY27" fmla="*/ 1817077 h 4536831"/>
                <a:gd name="connsiteX28" fmla="*/ 445477 w 5254608"/>
                <a:gd name="connsiteY28" fmla="*/ 1828800 h 4536831"/>
                <a:gd name="connsiteX29" fmla="*/ 691661 w 5254608"/>
                <a:gd name="connsiteY29" fmla="*/ 1852246 h 4536831"/>
                <a:gd name="connsiteX30" fmla="*/ 773723 w 5254608"/>
                <a:gd name="connsiteY30" fmla="*/ 1875692 h 4536831"/>
                <a:gd name="connsiteX31" fmla="*/ 808892 w 5254608"/>
                <a:gd name="connsiteY31" fmla="*/ 1887415 h 4536831"/>
                <a:gd name="connsiteX32" fmla="*/ 879231 w 5254608"/>
                <a:gd name="connsiteY32" fmla="*/ 1899139 h 4536831"/>
                <a:gd name="connsiteX33" fmla="*/ 1711569 w 5254608"/>
                <a:gd name="connsiteY33" fmla="*/ 1922585 h 4536831"/>
                <a:gd name="connsiteX34" fmla="*/ 1840523 w 5254608"/>
                <a:gd name="connsiteY34" fmla="*/ 1946031 h 4536831"/>
                <a:gd name="connsiteX35" fmla="*/ 1887415 w 5254608"/>
                <a:gd name="connsiteY35" fmla="*/ 1957754 h 4536831"/>
                <a:gd name="connsiteX36" fmla="*/ 1946031 w 5254608"/>
                <a:gd name="connsiteY36" fmla="*/ 1969477 h 4536831"/>
                <a:gd name="connsiteX37" fmla="*/ 1992923 w 5254608"/>
                <a:gd name="connsiteY37" fmla="*/ 1981200 h 4536831"/>
                <a:gd name="connsiteX38" fmla="*/ 2110154 w 5254608"/>
                <a:gd name="connsiteY38" fmla="*/ 2004646 h 4536831"/>
                <a:gd name="connsiteX39" fmla="*/ 2227384 w 5254608"/>
                <a:gd name="connsiteY39" fmla="*/ 2039815 h 4536831"/>
                <a:gd name="connsiteX40" fmla="*/ 2262554 w 5254608"/>
                <a:gd name="connsiteY40" fmla="*/ 2051539 h 4536831"/>
                <a:gd name="connsiteX41" fmla="*/ 2297723 w 5254608"/>
                <a:gd name="connsiteY41" fmla="*/ 2063262 h 4536831"/>
                <a:gd name="connsiteX42" fmla="*/ 2332892 w 5254608"/>
                <a:gd name="connsiteY42" fmla="*/ 2098431 h 4536831"/>
                <a:gd name="connsiteX43" fmla="*/ 2356338 w 5254608"/>
                <a:gd name="connsiteY43" fmla="*/ 2168769 h 4536831"/>
                <a:gd name="connsiteX44" fmla="*/ 2368061 w 5254608"/>
                <a:gd name="connsiteY44" fmla="*/ 2203939 h 4536831"/>
                <a:gd name="connsiteX45" fmla="*/ 2379784 w 5254608"/>
                <a:gd name="connsiteY45" fmla="*/ 2239108 h 4536831"/>
                <a:gd name="connsiteX46" fmla="*/ 2391508 w 5254608"/>
                <a:gd name="connsiteY46" fmla="*/ 2286000 h 4536831"/>
                <a:gd name="connsiteX47" fmla="*/ 2414954 w 5254608"/>
                <a:gd name="connsiteY47" fmla="*/ 2356339 h 4536831"/>
                <a:gd name="connsiteX48" fmla="*/ 2438400 w 5254608"/>
                <a:gd name="connsiteY48" fmla="*/ 2450123 h 4536831"/>
                <a:gd name="connsiteX49" fmla="*/ 2461846 w 5254608"/>
                <a:gd name="connsiteY49" fmla="*/ 2555631 h 4536831"/>
                <a:gd name="connsiteX50" fmla="*/ 2450123 w 5254608"/>
                <a:gd name="connsiteY50" fmla="*/ 2907323 h 4536831"/>
                <a:gd name="connsiteX51" fmla="*/ 2461846 w 5254608"/>
                <a:gd name="connsiteY51" fmla="*/ 3305908 h 4536831"/>
                <a:gd name="connsiteX52" fmla="*/ 2473569 w 5254608"/>
                <a:gd name="connsiteY52" fmla="*/ 3341077 h 4536831"/>
                <a:gd name="connsiteX53" fmla="*/ 2520461 w 5254608"/>
                <a:gd name="connsiteY53" fmla="*/ 3505200 h 4536831"/>
                <a:gd name="connsiteX54" fmla="*/ 2543908 w 5254608"/>
                <a:gd name="connsiteY54" fmla="*/ 3540369 h 4536831"/>
                <a:gd name="connsiteX55" fmla="*/ 2590800 w 5254608"/>
                <a:gd name="connsiteY55" fmla="*/ 3610708 h 4536831"/>
                <a:gd name="connsiteX56" fmla="*/ 2602523 w 5254608"/>
                <a:gd name="connsiteY56" fmla="*/ 3645877 h 4536831"/>
                <a:gd name="connsiteX57" fmla="*/ 2637692 w 5254608"/>
                <a:gd name="connsiteY57" fmla="*/ 3681046 h 4536831"/>
                <a:gd name="connsiteX58" fmla="*/ 2661138 w 5254608"/>
                <a:gd name="connsiteY58" fmla="*/ 3716215 h 4536831"/>
                <a:gd name="connsiteX59" fmla="*/ 2731477 w 5254608"/>
                <a:gd name="connsiteY59" fmla="*/ 3810000 h 4536831"/>
                <a:gd name="connsiteX60" fmla="*/ 2754923 w 5254608"/>
                <a:gd name="connsiteY60" fmla="*/ 3845169 h 4536831"/>
                <a:gd name="connsiteX61" fmla="*/ 2801815 w 5254608"/>
                <a:gd name="connsiteY61" fmla="*/ 3880339 h 4536831"/>
                <a:gd name="connsiteX62" fmla="*/ 2848708 w 5254608"/>
                <a:gd name="connsiteY62" fmla="*/ 3962400 h 4536831"/>
                <a:gd name="connsiteX63" fmla="*/ 2930769 w 5254608"/>
                <a:gd name="connsiteY63" fmla="*/ 4044462 h 4536831"/>
                <a:gd name="connsiteX64" fmla="*/ 2965938 w 5254608"/>
                <a:gd name="connsiteY64" fmla="*/ 4091354 h 4536831"/>
                <a:gd name="connsiteX65" fmla="*/ 3001108 w 5254608"/>
                <a:gd name="connsiteY65" fmla="*/ 4114800 h 4536831"/>
                <a:gd name="connsiteX66" fmla="*/ 3048000 w 5254608"/>
                <a:gd name="connsiteY66" fmla="*/ 4149969 h 4536831"/>
                <a:gd name="connsiteX67" fmla="*/ 3083169 w 5254608"/>
                <a:gd name="connsiteY67" fmla="*/ 4173415 h 4536831"/>
                <a:gd name="connsiteX68" fmla="*/ 3106615 w 5254608"/>
                <a:gd name="connsiteY68" fmla="*/ 4196862 h 4536831"/>
                <a:gd name="connsiteX69" fmla="*/ 3223846 w 5254608"/>
                <a:gd name="connsiteY69" fmla="*/ 4267200 h 4536831"/>
                <a:gd name="connsiteX70" fmla="*/ 3270738 w 5254608"/>
                <a:gd name="connsiteY70" fmla="*/ 4278923 h 4536831"/>
                <a:gd name="connsiteX71" fmla="*/ 3364523 w 5254608"/>
                <a:gd name="connsiteY71" fmla="*/ 4337539 h 4536831"/>
                <a:gd name="connsiteX72" fmla="*/ 3446584 w 5254608"/>
                <a:gd name="connsiteY72" fmla="*/ 4360985 h 4536831"/>
                <a:gd name="connsiteX73" fmla="*/ 3481754 w 5254608"/>
                <a:gd name="connsiteY73" fmla="*/ 4384431 h 4536831"/>
                <a:gd name="connsiteX74" fmla="*/ 3528646 w 5254608"/>
                <a:gd name="connsiteY74" fmla="*/ 4396154 h 4536831"/>
                <a:gd name="connsiteX75" fmla="*/ 3622431 w 5254608"/>
                <a:gd name="connsiteY75" fmla="*/ 4431323 h 4536831"/>
                <a:gd name="connsiteX76" fmla="*/ 3692769 w 5254608"/>
                <a:gd name="connsiteY76" fmla="*/ 4443046 h 4536831"/>
                <a:gd name="connsiteX77" fmla="*/ 3892061 w 5254608"/>
                <a:gd name="connsiteY77" fmla="*/ 4489939 h 4536831"/>
                <a:gd name="connsiteX78" fmla="*/ 3938954 w 5254608"/>
                <a:gd name="connsiteY78" fmla="*/ 4501662 h 4536831"/>
                <a:gd name="connsiteX79" fmla="*/ 4067908 w 5254608"/>
                <a:gd name="connsiteY79" fmla="*/ 4513385 h 4536831"/>
                <a:gd name="connsiteX80" fmla="*/ 4138246 w 5254608"/>
                <a:gd name="connsiteY80" fmla="*/ 4525108 h 4536831"/>
                <a:gd name="connsiteX81" fmla="*/ 4325815 w 5254608"/>
                <a:gd name="connsiteY81" fmla="*/ 4536831 h 4536831"/>
                <a:gd name="connsiteX82" fmla="*/ 4595446 w 5254608"/>
                <a:gd name="connsiteY82" fmla="*/ 4513385 h 4536831"/>
                <a:gd name="connsiteX83" fmla="*/ 4689231 w 5254608"/>
                <a:gd name="connsiteY83" fmla="*/ 4489939 h 4536831"/>
                <a:gd name="connsiteX84" fmla="*/ 4759569 w 5254608"/>
                <a:gd name="connsiteY84" fmla="*/ 4443046 h 4536831"/>
                <a:gd name="connsiteX85" fmla="*/ 4829908 w 5254608"/>
                <a:gd name="connsiteY85" fmla="*/ 4372708 h 4536831"/>
                <a:gd name="connsiteX86" fmla="*/ 4876800 w 5254608"/>
                <a:gd name="connsiteY86" fmla="*/ 4325815 h 4536831"/>
                <a:gd name="connsiteX87" fmla="*/ 4935415 w 5254608"/>
                <a:gd name="connsiteY87" fmla="*/ 4243754 h 4536831"/>
                <a:gd name="connsiteX88" fmla="*/ 4994031 w 5254608"/>
                <a:gd name="connsiteY88" fmla="*/ 4161692 h 4536831"/>
                <a:gd name="connsiteX89" fmla="*/ 5040923 w 5254608"/>
                <a:gd name="connsiteY89" fmla="*/ 4079631 h 4536831"/>
                <a:gd name="connsiteX90" fmla="*/ 5087815 w 5254608"/>
                <a:gd name="connsiteY90" fmla="*/ 4009292 h 4536831"/>
                <a:gd name="connsiteX91" fmla="*/ 5122984 w 5254608"/>
                <a:gd name="connsiteY91" fmla="*/ 3915508 h 4536831"/>
                <a:gd name="connsiteX92" fmla="*/ 5169877 w 5254608"/>
                <a:gd name="connsiteY92" fmla="*/ 3810000 h 4536831"/>
                <a:gd name="connsiteX93" fmla="*/ 5181600 w 5254608"/>
                <a:gd name="connsiteY93" fmla="*/ 3751385 h 4536831"/>
                <a:gd name="connsiteX94" fmla="*/ 5193323 w 5254608"/>
                <a:gd name="connsiteY94" fmla="*/ 3716215 h 4536831"/>
                <a:gd name="connsiteX95" fmla="*/ 5205046 w 5254608"/>
                <a:gd name="connsiteY95" fmla="*/ 3645877 h 4536831"/>
                <a:gd name="connsiteX96" fmla="*/ 5216769 w 5254608"/>
                <a:gd name="connsiteY96" fmla="*/ 3587262 h 4536831"/>
                <a:gd name="connsiteX97" fmla="*/ 5228492 w 5254608"/>
                <a:gd name="connsiteY97" fmla="*/ 3540369 h 4536831"/>
                <a:gd name="connsiteX98" fmla="*/ 5240215 w 5254608"/>
                <a:gd name="connsiteY98" fmla="*/ 3458308 h 4536831"/>
                <a:gd name="connsiteX99" fmla="*/ 5240215 w 5254608"/>
                <a:gd name="connsiteY99" fmla="*/ 2895600 h 4536831"/>
                <a:gd name="connsiteX100" fmla="*/ 5216769 w 5254608"/>
                <a:gd name="connsiteY100" fmla="*/ 2754923 h 4536831"/>
                <a:gd name="connsiteX101" fmla="*/ 5193323 w 5254608"/>
                <a:gd name="connsiteY101" fmla="*/ 2719754 h 4536831"/>
                <a:gd name="connsiteX102" fmla="*/ 5169877 w 5254608"/>
                <a:gd name="connsiteY102" fmla="*/ 2637692 h 4536831"/>
                <a:gd name="connsiteX103" fmla="*/ 5146431 w 5254608"/>
                <a:gd name="connsiteY103" fmla="*/ 2602523 h 4536831"/>
                <a:gd name="connsiteX104" fmla="*/ 5122984 w 5254608"/>
                <a:gd name="connsiteY104" fmla="*/ 2532185 h 4536831"/>
                <a:gd name="connsiteX105" fmla="*/ 5099538 w 5254608"/>
                <a:gd name="connsiteY105" fmla="*/ 2497015 h 4536831"/>
                <a:gd name="connsiteX106" fmla="*/ 5064369 w 5254608"/>
                <a:gd name="connsiteY106" fmla="*/ 2450123 h 4536831"/>
                <a:gd name="connsiteX107" fmla="*/ 5029200 w 5254608"/>
                <a:gd name="connsiteY107" fmla="*/ 2379785 h 4536831"/>
                <a:gd name="connsiteX108" fmla="*/ 4970584 w 5254608"/>
                <a:gd name="connsiteY108" fmla="*/ 2297723 h 4536831"/>
                <a:gd name="connsiteX109" fmla="*/ 4911969 w 5254608"/>
                <a:gd name="connsiteY109" fmla="*/ 2215662 h 4536831"/>
                <a:gd name="connsiteX110" fmla="*/ 4888523 w 5254608"/>
                <a:gd name="connsiteY110" fmla="*/ 2192215 h 4536831"/>
                <a:gd name="connsiteX111" fmla="*/ 4806461 w 5254608"/>
                <a:gd name="connsiteY111" fmla="*/ 2086708 h 4536831"/>
                <a:gd name="connsiteX112" fmla="*/ 4747846 w 5254608"/>
                <a:gd name="connsiteY112" fmla="*/ 1992923 h 4536831"/>
                <a:gd name="connsiteX113" fmla="*/ 4712677 w 5254608"/>
                <a:gd name="connsiteY113" fmla="*/ 1957754 h 4536831"/>
                <a:gd name="connsiteX114" fmla="*/ 4689231 w 5254608"/>
                <a:gd name="connsiteY114" fmla="*/ 1922585 h 4536831"/>
                <a:gd name="connsiteX115" fmla="*/ 4654061 w 5254608"/>
                <a:gd name="connsiteY115" fmla="*/ 1887415 h 4536831"/>
                <a:gd name="connsiteX116" fmla="*/ 4595446 w 5254608"/>
                <a:gd name="connsiteY116" fmla="*/ 1817077 h 4536831"/>
                <a:gd name="connsiteX117" fmla="*/ 4583723 w 5254608"/>
                <a:gd name="connsiteY117" fmla="*/ 1781908 h 4536831"/>
                <a:gd name="connsiteX118" fmla="*/ 4560277 w 5254608"/>
                <a:gd name="connsiteY118" fmla="*/ 1746739 h 4536831"/>
                <a:gd name="connsiteX119" fmla="*/ 4501661 w 5254608"/>
                <a:gd name="connsiteY119" fmla="*/ 1676400 h 4536831"/>
                <a:gd name="connsiteX120" fmla="*/ 4478215 w 5254608"/>
                <a:gd name="connsiteY120" fmla="*/ 1629508 h 4536831"/>
                <a:gd name="connsiteX121" fmla="*/ 4419600 w 5254608"/>
                <a:gd name="connsiteY121" fmla="*/ 1547446 h 4536831"/>
                <a:gd name="connsiteX122" fmla="*/ 4384431 w 5254608"/>
                <a:gd name="connsiteY122" fmla="*/ 1512277 h 4536831"/>
                <a:gd name="connsiteX123" fmla="*/ 4337538 w 5254608"/>
                <a:gd name="connsiteY123" fmla="*/ 1441939 h 4536831"/>
                <a:gd name="connsiteX124" fmla="*/ 4290646 w 5254608"/>
                <a:gd name="connsiteY124" fmla="*/ 1383323 h 4536831"/>
                <a:gd name="connsiteX125" fmla="*/ 4220308 w 5254608"/>
                <a:gd name="connsiteY125" fmla="*/ 1289539 h 4536831"/>
                <a:gd name="connsiteX126" fmla="*/ 4173415 w 5254608"/>
                <a:gd name="connsiteY126" fmla="*/ 1219200 h 4536831"/>
                <a:gd name="connsiteX127" fmla="*/ 4149969 w 5254608"/>
                <a:gd name="connsiteY127" fmla="*/ 1184031 h 4536831"/>
                <a:gd name="connsiteX128" fmla="*/ 4126523 w 5254608"/>
                <a:gd name="connsiteY128" fmla="*/ 1137139 h 4536831"/>
                <a:gd name="connsiteX129" fmla="*/ 4103077 w 5254608"/>
                <a:gd name="connsiteY129" fmla="*/ 1101969 h 4536831"/>
                <a:gd name="connsiteX130" fmla="*/ 4091354 w 5254608"/>
                <a:gd name="connsiteY130" fmla="*/ 1066800 h 4536831"/>
                <a:gd name="connsiteX131" fmla="*/ 4056184 w 5254608"/>
                <a:gd name="connsiteY131" fmla="*/ 879231 h 4536831"/>
                <a:gd name="connsiteX132" fmla="*/ 4044461 w 5254608"/>
                <a:gd name="connsiteY132" fmla="*/ 832339 h 4536831"/>
                <a:gd name="connsiteX133" fmla="*/ 4032738 w 5254608"/>
                <a:gd name="connsiteY133" fmla="*/ 762000 h 4536831"/>
                <a:gd name="connsiteX134" fmla="*/ 4021015 w 5254608"/>
                <a:gd name="connsiteY134" fmla="*/ 234462 h 4536831"/>
                <a:gd name="connsiteX135" fmla="*/ 3997569 w 5254608"/>
                <a:gd name="connsiteY135" fmla="*/ 164123 h 4536831"/>
                <a:gd name="connsiteX136" fmla="*/ 3985846 w 5254608"/>
                <a:gd name="connsiteY136" fmla="*/ 117231 h 4536831"/>
                <a:gd name="connsiteX137" fmla="*/ 3962400 w 5254608"/>
                <a:gd name="connsiteY137" fmla="*/ 82062 h 4536831"/>
                <a:gd name="connsiteX138" fmla="*/ 3938954 w 5254608"/>
                <a:gd name="connsiteY138" fmla="*/ 58615 h 4536831"/>
                <a:gd name="connsiteX139" fmla="*/ 3903784 w 5254608"/>
                <a:gd name="connsiteY139" fmla="*/ 35169 h 4536831"/>
                <a:gd name="connsiteX140" fmla="*/ 3774831 w 5254608"/>
                <a:gd name="connsiteY140" fmla="*/ 11723 h 4536831"/>
                <a:gd name="connsiteX141" fmla="*/ 3587261 w 5254608"/>
                <a:gd name="connsiteY141" fmla="*/ 0 h 4536831"/>
                <a:gd name="connsiteX142" fmla="*/ 3376246 w 5254608"/>
                <a:gd name="connsiteY142" fmla="*/ 11723 h 4536831"/>
                <a:gd name="connsiteX143" fmla="*/ 3270738 w 5254608"/>
                <a:gd name="connsiteY143" fmla="*/ 46892 h 4536831"/>
                <a:gd name="connsiteX144" fmla="*/ 3165231 w 5254608"/>
                <a:gd name="connsiteY144" fmla="*/ 82062 h 4536831"/>
                <a:gd name="connsiteX145" fmla="*/ 3141784 w 5254608"/>
                <a:gd name="connsiteY145" fmla="*/ 105508 h 4536831"/>
                <a:gd name="connsiteX146" fmla="*/ 3106615 w 5254608"/>
                <a:gd name="connsiteY146" fmla="*/ 117231 h 4536831"/>
                <a:gd name="connsiteX147" fmla="*/ 3071446 w 5254608"/>
                <a:gd name="connsiteY147" fmla="*/ 140677 h 4536831"/>
                <a:gd name="connsiteX148" fmla="*/ 3001108 w 5254608"/>
                <a:gd name="connsiteY148" fmla="*/ 234462 h 4536831"/>
                <a:gd name="connsiteX149" fmla="*/ 2989384 w 5254608"/>
                <a:gd name="connsiteY149" fmla="*/ 269631 h 4536831"/>
                <a:gd name="connsiteX150" fmla="*/ 2919046 w 5254608"/>
                <a:gd name="connsiteY150" fmla="*/ 363415 h 4536831"/>
                <a:gd name="connsiteX151" fmla="*/ 2860431 w 5254608"/>
                <a:gd name="connsiteY151" fmla="*/ 422031 h 4536831"/>
                <a:gd name="connsiteX152" fmla="*/ 2766646 w 5254608"/>
                <a:gd name="connsiteY152" fmla="*/ 504092 h 4536831"/>
                <a:gd name="connsiteX153" fmla="*/ 2661138 w 5254608"/>
                <a:gd name="connsiteY153" fmla="*/ 550985 h 4536831"/>
                <a:gd name="connsiteX154" fmla="*/ 2625969 w 5254608"/>
                <a:gd name="connsiteY154" fmla="*/ 562708 h 4536831"/>
                <a:gd name="connsiteX155" fmla="*/ 2590800 w 5254608"/>
                <a:gd name="connsiteY155" fmla="*/ 574431 h 4536831"/>
                <a:gd name="connsiteX156" fmla="*/ 2520461 w 5254608"/>
                <a:gd name="connsiteY156" fmla="*/ 586154 h 4536831"/>
                <a:gd name="connsiteX157" fmla="*/ 1863969 w 5254608"/>
                <a:gd name="connsiteY157" fmla="*/ 550985 h 4536831"/>
                <a:gd name="connsiteX158" fmla="*/ 1277815 w 5254608"/>
                <a:gd name="connsiteY158" fmla="*/ 515815 h 4536831"/>
                <a:gd name="connsiteX159" fmla="*/ 879231 w 5254608"/>
                <a:gd name="connsiteY159" fmla="*/ 527539 h 4536831"/>
                <a:gd name="connsiteX160" fmla="*/ 844061 w 5254608"/>
                <a:gd name="connsiteY160" fmla="*/ 539262 h 4536831"/>
                <a:gd name="connsiteX161" fmla="*/ 797169 w 5254608"/>
                <a:gd name="connsiteY161" fmla="*/ 562708 h 4536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254608" h="4536831">
                  <a:moveTo>
                    <a:pt x="797169" y="562708"/>
                  </a:moveTo>
                  <a:lnTo>
                    <a:pt x="797169" y="562708"/>
                  </a:lnTo>
                  <a:cubicBezTo>
                    <a:pt x="667535" y="591515"/>
                    <a:pt x="725839" y="574761"/>
                    <a:pt x="621323" y="609600"/>
                  </a:cubicBezTo>
                  <a:lnTo>
                    <a:pt x="586154" y="621323"/>
                  </a:lnTo>
                  <a:lnTo>
                    <a:pt x="550984" y="633046"/>
                  </a:lnTo>
                  <a:cubicBezTo>
                    <a:pt x="539261" y="640861"/>
                    <a:pt x="528417" y="650191"/>
                    <a:pt x="515815" y="656492"/>
                  </a:cubicBezTo>
                  <a:cubicBezTo>
                    <a:pt x="504762" y="662018"/>
                    <a:pt x="491242" y="661857"/>
                    <a:pt x="480646" y="668215"/>
                  </a:cubicBezTo>
                  <a:cubicBezTo>
                    <a:pt x="400187" y="716492"/>
                    <a:pt x="521658" y="670176"/>
                    <a:pt x="422031" y="703385"/>
                  </a:cubicBezTo>
                  <a:cubicBezTo>
                    <a:pt x="414215" y="715108"/>
                    <a:pt x="408547" y="728591"/>
                    <a:pt x="398584" y="738554"/>
                  </a:cubicBezTo>
                  <a:cubicBezTo>
                    <a:pt x="388621" y="748517"/>
                    <a:pt x="372693" y="751397"/>
                    <a:pt x="363415" y="762000"/>
                  </a:cubicBezTo>
                  <a:cubicBezTo>
                    <a:pt x="344859" y="783207"/>
                    <a:pt x="325434" y="805606"/>
                    <a:pt x="316523" y="832339"/>
                  </a:cubicBezTo>
                  <a:cubicBezTo>
                    <a:pt x="301781" y="876564"/>
                    <a:pt x="298218" y="897536"/>
                    <a:pt x="257908" y="937846"/>
                  </a:cubicBezTo>
                  <a:lnTo>
                    <a:pt x="211015" y="984739"/>
                  </a:lnTo>
                  <a:cubicBezTo>
                    <a:pt x="199292" y="996462"/>
                    <a:pt x="185042" y="1006114"/>
                    <a:pt x="175846" y="1019908"/>
                  </a:cubicBezTo>
                  <a:cubicBezTo>
                    <a:pt x="168031" y="1031631"/>
                    <a:pt x="161678" y="1044474"/>
                    <a:pt x="152400" y="1055077"/>
                  </a:cubicBezTo>
                  <a:cubicBezTo>
                    <a:pt x="134204" y="1075872"/>
                    <a:pt x="113323" y="1094153"/>
                    <a:pt x="93784" y="1113692"/>
                  </a:cubicBezTo>
                  <a:cubicBezTo>
                    <a:pt x="85968" y="1121508"/>
                    <a:pt x="76469" y="1127943"/>
                    <a:pt x="70338" y="1137139"/>
                  </a:cubicBezTo>
                  <a:cubicBezTo>
                    <a:pt x="62523" y="1148862"/>
                    <a:pt x="53193" y="1159706"/>
                    <a:pt x="46892" y="1172308"/>
                  </a:cubicBezTo>
                  <a:cubicBezTo>
                    <a:pt x="-1643" y="1269379"/>
                    <a:pt x="78916" y="1141857"/>
                    <a:pt x="11723" y="1242646"/>
                  </a:cubicBezTo>
                  <a:cubicBezTo>
                    <a:pt x="7815" y="1262185"/>
                    <a:pt x="0" y="1281336"/>
                    <a:pt x="0" y="1301262"/>
                  </a:cubicBezTo>
                  <a:cubicBezTo>
                    <a:pt x="0" y="1381759"/>
                    <a:pt x="2202" y="1441462"/>
                    <a:pt x="23446" y="1512277"/>
                  </a:cubicBezTo>
                  <a:cubicBezTo>
                    <a:pt x="46538" y="1589252"/>
                    <a:pt x="31138" y="1566860"/>
                    <a:pt x="70338" y="1606062"/>
                  </a:cubicBezTo>
                  <a:cubicBezTo>
                    <a:pt x="97279" y="1686886"/>
                    <a:pt x="76308" y="1658925"/>
                    <a:pt x="117231" y="1699846"/>
                  </a:cubicBezTo>
                  <a:cubicBezTo>
                    <a:pt x="121139" y="1711569"/>
                    <a:pt x="118899" y="1727832"/>
                    <a:pt x="128954" y="1735015"/>
                  </a:cubicBezTo>
                  <a:cubicBezTo>
                    <a:pt x="149065" y="1749380"/>
                    <a:pt x="175846" y="1750646"/>
                    <a:pt x="199292" y="1758462"/>
                  </a:cubicBezTo>
                  <a:lnTo>
                    <a:pt x="304800" y="1793631"/>
                  </a:lnTo>
                  <a:cubicBezTo>
                    <a:pt x="316523" y="1797539"/>
                    <a:pt x="327780" y="1803323"/>
                    <a:pt x="339969" y="1805354"/>
                  </a:cubicBezTo>
                  <a:lnTo>
                    <a:pt x="410308" y="1817077"/>
                  </a:lnTo>
                  <a:cubicBezTo>
                    <a:pt x="422031" y="1820985"/>
                    <a:pt x="433414" y="1826119"/>
                    <a:pt x="445477" y="1828800"/>
                  </a:cubicBezTo>
                  <a:cubicBezTo>
                    <a:pt x="527945" y="1847126"/>
                    <a:pt x="605330" y="1846491"/>
                    <a:pt x="691661" y="1852246"/>
                  </a:cubicBezTo>
                  <a:cubicBezTo>
                    <a:pt x="775993" y="1880356"/>
                    <a:pt x="670673" y="1846249"/>
                    <a:pt x="773723" y="1875692"/>
                  </a:cubicBezTo>
                  <a:cubicBezTo>
                    <a:pt x="785605" y="1879087"/>
                    <a:pt x="796829" y="1884734"/>
                    <a:pt x="808892" y="1887415"/>
                  </a:cubicBezTo>
                  <a:cubicBezTo>
                    <a:pt x="832096" y="1892572"/>
                    <a:pt x="855700" y="1895777"/>
                    <a:pt x="879231" y="1899139"/>
                  </a:cubicBezTo>
                  <a:cubicBezTo>
                    <a:pt x="1169772" y="1940646"/>
                    <a:pt x="1313183" y="1916261"/>
                    <a:pt x="1711569" y="1922585"/>
                  </a:cubicBezTo>
                  <a:cubicBezTo>
                    <a:pt x="1817924" y="1949174"/>
                    <a:pt x="1686505" y="1918028"/>
                    <a:pt x="1840523" y="1946031"/>
                  </a:cubicBezTo>
                  <a:cubicBezTo>
                    <a:pt x="1856375" y="1948913"/>
                    <a:pt x="1871687" y="1954259"/>
                    <a:pt x="1887415" y="1957754"/>
                  </a:cubicBezTo>
                  <a:cubicBezTo>
                    <a:pt x="1906866" y="1962076"/>
                    <a:pt x="1926580" y="1965155"/>
                    <a:pt x="1946031" y="1969477"/>
                  </a:cubicBezTo>
                  <a:cubicBezTo>
                    <a:pt x="1961759" y="1972972"/>
                    <a:pt x="1977169" y="1977824"/>
                    <a:pt x="1992923" y="1981200"/>
                  </a:cubicBezTo>
                  <a:cubicBezTo>
                    <a:pt x="2031889" y="1989550"/>
                    <a:pt x="2071493" y="1994981"/>
                    <a:pt x="2110154" y="2004646"/>
                  </a:cubicBezTo>
                  <a:cubicBezTo>
                    <a:pt x="2181018" y="2022362"/>
                    <a:pt x="2141768" y="2011276"/>
                    <a:pt x="2227384" y="2039815"/>
                  </a:cubicBezTo>
                  <a:lnTo>
                    <a:pt x="2262554" y="2051539"/>
                  </a:lnTo>
                  <a:lnTo>
                    <a:pt x="2297723" y="2063262"/>
                  </a:lnTo>
                  <a:cubicBezTo>
                    <a:pt x="2309446" y="2074985"/>
                    <a:pt x="2324841" y="2083938"/>
                    <a:pt x="2332892" y="2098431"/>
                  </a:cubicBezTo>
                  <a:cubicBezTo>
                    <a:pt x="2344894" y="2120035"/>
                    <a:pt x="2348523" y="2145323"/>
                    <a:pt x="2356338" y="2168769"/>
                  </a:cubicBezTo>
                  <a:lnTo>
                    <a:pt x="2368061" y="2203939"/>
                  </a:lnTo>
                  <a:cubicBezTo>
                    <a:pt x="2371969" y="2215662"/>
                    <a:pt x="2376787" y="2227120"/>
                    <a:pt x="2379784" y="2239108"/>
                  </a:cubicBezTo>
                  <a:cubicBezTo>
                    <a:pt x="2383692" y="2254739"/>
                    <a:pt x="2386878" y="2270568"/>
                    <a:pt x="2391508" y="2286000"/>
                  </a:cubicBezTo>
                  <a:cubicBezTo>
                    <a:pt x="2398610" y="2309672"/>
                    <a:pt x="2410107" y="2332104"/>
                    <a:pt x="2414954" y="2356339"/>
                  </a:cubicBezTo>
                  <a:cubicBezTo>
                    <a:pt x="2438788" y="2475509"/>
                    <a:pt x="2414368" y="2366011"/>
                    <a:pt x="2438400" y="2450123"/>
                  </a:cubicBezTo>
                  <a:cubicBezTo>
                    <a:pt x="2449437" y="2488754"/>
                    <a:pt x="2453788" y="2515339"/>
                    <a:pt x="2461846" y="2555631"/>
                  </a:cubicBezTo>
                  <a:cubicBezTo>
                    <a:pt x="2457938" y="2672862"/>
                    <a:pt x="2450123" y="2790027"/>
                    <a:pt x="2450123" y="2907323"/>
                  </a:cubicBezTo>
                  <a:cubicBezTo>
                    <a:pt x="2450123" y="3040242"/>
                    <a:pt x="2454672" y="3173183"/>
                    <a:pt x="2461846" y="3305908"/>
                  </a:cubicBezTo>
                  <a:cubicBezTo>
                    <a:pt x="2462513" y="3318247"/>
                    <a:pt x="2470318" y="3329155"/>
                    <a:pt x="2473569" y="3341077"/>
                  </a:cubicBezTo>
                  <a:cubicBezTo>
                    <a:pt x="2477176" y="3354303"/>
                    <a:pt x="2506638" y="3484466"/>
                    <a:pt x="2520461" y="3505200"/>
                  </a:cubicBezTo>
                  <a:lnTo>
                    <a:pt x="2543908" y="3540369"/>
                  </a:lnTo>
                  <a:cubicBezTo>
                    <a:pt x="2571782" y="3623993"/>
                    <a:pt x="2532258" y="3522895"/>
                    <a:pt x="2590800" y="3610708"/>
                  </a:cubicBezTo>
                  <a:cubicBezTo>
                    <a:pt x="2597655" y="3620990"/>
                    <a:pt x="2595668" y="3635595"/>
                    <a:pt x="2602523" y="3645877"/>
                  </a:cubicBezTo>
                  <a:cubicBezTo>
                    <a:pt x="2611719" y="3659671"/>
                    <a:pt x="2627078" y="3668310"/>
                    <a:pt x="2637692" y="3681046"/>
                  </a:cubicBezTo>
                  <a:cubicBezTo>
                    <a:pt x="2646712" y="3691870"/>
                    <a:pt x="2652851" y="3704820"/>
                    <a:pt x="2661138" y="3716215"/>
                  </a:cubicBezTo>
                  <a:cubicBezTo>
                    <a:pt x="2684122" y="3747818"/>
                    <a:pt x="2709801" y="3777486"/>
                    <a:pt x="2731477" y="3810000"/>
                  </a:cubicBezTo>
                  <a:cubicBezTo>
                    <a:pt x="2739292" y="3821723"/>
                    <a:pt x="2744960" y="3835206"/>
                    <a:pt x="2754923" y="3845169"/>
                  </a:cubicBezTo>
                  <a:cubicBezTo>
                    <a:pt x="2768739" y="3858985"/>
                    <a:pt x="2786184" y="3868616"/>
                    <a:pt x="2801815" y="3880339"/>
                  </a:cubicBezTo>
                  <a:cubicBezTo>
                    <a:pt x="2813581" y="3903871"/>
                    <a:pt x="2830064" y="3941684"/>
                    <a:pt x="2848708" y="3962400"/>
                  </a:cubicBezTo>
                  <a:cubicBezTo>
                    <a:pt x="2874586" y="3991154"/>
                    <a:pt x="2907559" y="4013515"/>
                    <a:pt x="2930769" y="4044462"/>
                  </a:cubicBezTo>
                  <a:cubicBezTo>
                    <a:pt x="2942492" y="4060093"/>
                    <a:pt x="2952122" y="4077538"/>
                    <a:pt x="2965938" y="4091354"/>
                  </a:cubicBezTo>
                  <a:cubicBezTo>
                    <a:pt x="2975901" y="4101317"/>
                    <a:pt x="2989643" y="4106611"/>
                    <a:pt x="3001108" y="4114800"/>
                  </a:cubicBezTo>
                  <a:cubicBezTo>
                    <a:pt x="3017007" y="4126156"/>
                    <a:pt x="3032101" y="4138613"/>
                    <a:pt x="3048000" y="4149969"/>
                  </a:cubicBezTo>
                  <a:cubicBezTo>
                    <a:pt x="3059465" y="4158158"/>
                    <a:pt x="3072167" y="4164613"/>
                    <a:pt x="3083169" y="4173415"/>
                  </a:cubicBezTo>
                  <a:cubicBezTo>
                    <a:pt x="3091800" y="4180320"/>
                    <a:pt x="3097773" y="4190230"/>
                    <a:pt x="3106615" y="4196862"/>
                  </a:cubicBezTo>
                  <a:cubicBezTo>
                    <a:pt x="3133879" y="4217310"/>
                    <a:pt x="3187481" y="4253563"/>
                    <a:pt x="3223846" y="4267200"/>
                  </a:cubicBezTo>
                  <a:cubicBezTo>
                    <a:pt x="3238932" y="4272857"/>
                    <a:pt x="3255107" y="4275015"/>
                    <a:pt x="3270738" y="4278923"/>
                  </a:cubicBezTo>
                  <a:cubicBezTo>
                    <a:pt x="3307619" y="4306583"/>
                    <a:pt x="3321615" y="4321448"/>
                    <a:pt x="3364523" y="4337539"/>
                  </a:cubicBezTo>
                  <a:cubicBezTo>
                    <a:pt x="3394576" y="4348809"/>
                    <a:pt x="3418239" y="4346813"/>
                    <a:pt x="3446584" y="4360985"/>
                  </a:cubicBezTo>
                  <a:cubicBezTo>
                    <a:pt x="3459186" y="4367286"/>
                    <a:pt x="3468804" y="4378881"/>
                    <a:pt x="3481754" y="4384431"/>
                  </a:cubicBezTo>
                  <a:cubicBezTo>
                    <a:pt x="3496563" y="4390778"/>
                    <a:pt x="3513361" y="4391059"/>
                    <a:pt x="3528646" y="4396154"/>
                  </a:cubicBezTo>
                  <a:cubicBezTo>
                    <a:pt x="3546908" y="4402241"/>
                    <a:pt x="3597732" y="4425834"/>
                    <a:pt x="3622431" y="4431323"/>
                  </a:cubicBezTo>
                  <a:cubicBezTo>
                    <a:pt x="3645634" y="4436479"/>
                    <a:pt x="3669323" y="4439138"/>
                    <a:pt x="3692769" y="4443046"/>
                  </a:cubicBezTo>
                  <a:cubicBezTo>
                    <a:pt x="3812609" y="4502965"/>
                    <a:pt x="3719062" y="4466872"/>
                    <a:pt x="3892061" y="4489939"/>
                  </a:cubicBezTo>
                  <a:cubicBezTo>
                    <a:pt x="3908032" y="4492069"/>
                    <a:pt x="3922983" y="4499533"/>
                    <a:pt x="3938954" y="4501662"/>
                  </a:cubicBezTo>
                  <a:cubicBezTo>
                    <a:pt x="3981737" y="4507366"/>
                    <a:pt x="4025042" y="4508342"/>
                    <a:pt x="4067908" y="4513385"/>
                  </a:cubicBezTo>
                  <a:cubicBezTo>
                    <a:pt x="4091515" y="4516162"/>
                    <a:pt x="4114574" y="4522956"/>
                    <a:pt x="4138246" y="4525108"/>
                  </a:cubicBezTo>
                  <a:cubicBezTo>
                    <a:pt x="4200634" y="4530780"/>
                    <a:pt x="4263292" y="4532923"/>
                    <a:pt x="4325815" y="4536831"/>
                  </a:cubicBezTo>
                  <a:cubicBezTo>
                    <a:pt x="4355529" y="4534545"/>
                    <a:pt x="4552265" y="4520582"/>
                    <a:pt x="4595446" y="4513385"/>
                  </a:cubicBezTo>
                  <a:cubicBezTo>
                    <a:pt x="4627231" y="4508087"/>
                    <a:pt x="4689231" y="4489939"/>
                    <a:pt x="4689231" y="4489939"/>
                  </a:cubicBezTo>
                  <a:cubicBezTo>
                    <a:pt x="4712677" y="4474308"/>
                    <a:pt x="4739643" y="4462971"/>
                    <a:pt x="4759569" y="4443046"/>
                  </a:cubicBezTo>
                  <a:lnTo>
                    <a:pt x="4829908" y="4372708"/>
                  </a:lnTo>
                  <a:cubicBezTo>
                    <a:pt x="4845539" y="4357077"/>
                    <a:pt x="4863537" y="4343499"/>
                    <a:pt x="4876800" y="4325815"/>
                  </a:cubicBezTo>
                  <a:cubicBezTo>
                    <a:pt x="4991737" y="4172565"/>
                    <a:pt x="4849705" y="4363748"/>
                    <a:pt x="4935415" y="4243754"/>
                  </a:cubicBezTo>
                  <a:cubicBezTo>
                    <a:pt x="5008126" y="4141959"/>
                    <a:pt x="4938770" y="4244583"/>
                    <a:pt x="4994031" y="4161692"/>
                  </a:cubicBezTo>
                  <a:cubicBezTo>
                    <a:pt x="5013565" y="4103090"/>
                    <a:pt x="4995759" y="4144152"/>
                    <a:pt x="5040923" y="4079631"/>
                  </a:cubicBezTo>
                  <a:cubicBezTo>
                    <a:pt x="5057082" y="4056546"/>
                    <a:pt x="5087815" y="4009292"/>
                    <a:pt x="5087815" y="4009292"/>
                  </a:cubicBezTo>
                  <a:cubicBezTo>
                    <a:pt x="5113195" y="3907770"/>
                    <a:pt x="5082116" y="4017676"/>
                    <a:pt x="5122984" y="3915508"/>
                  </a:cubicBezTo>
                  <a:cubicBezTo>
                    <a:pt x="5164837" y="3810877"/>
                    <a:pt x="5124769" y="3877662"/>
                    <a:pt x="5169877" y="3810000"/>
                  </a:cubicBezTo>
                  <a:cubicBezTo>
                    <a:pt x="5173785" y="3790462"/>
                    <a:pt x="5176767" y="3770715"/>
                    <a:pt x="5181600" y="3751385"/>
                  </a:cubicBezTo>
                  <a:cubicBezTo>
                    <a:pt x="5184597" y="3739397"/>
                    <a:pt x="5190642" y="3728278"/>
                    <a:pt x="5193323" y="3716215"/>
                  </a:cubicBezTo>
                  <a:cubicBezTo>
                    <a:pt x="5198479" y="3693012"/>
                    <a:pt x="5200794" y="3669263"/>
                    <a:pt x="5205046" y="3645877"/>
                  </a:cubicBezTo>
                  <a:cubicBezTo>
                    <a:pt x="5208610" y="3626273"/>
                    <a:pt x="5212447" y="3606713"/>
                    <a:pt x="5216769" y="3587262"/>
                  </a:cubicBezTo>
                  <a:cubicBezTo>
                    <a:pt x="5220264" y="3571534"/>
                    <a:pt x="5225610" y="3556221"/>
                    <a:pt x="5228492" y="3540369"/>
                  </a:cubicBezTo>
                  <a:cubicBezTo>
                    <a:pt x="5233435" y="3513183"/>
                    <a:pt x="5236307" y="3485662"/>
                    <a:pt x="5240215" y="3458308"/>
                  </a:cubicBezTo>
                  <a:cubicBezTo>
                    <a:pt x="5256831" y="3209069"/>
                    <a:pt x="5261819" y="3219659"/>
                    <a:pt x="5240215" y="2895600"/>
                  </a:cubicBezTo>
                  <a:cubicBezTo>
                    <a:pt x="5237053" y="2848166"/>
                    <a:pt x="5243139" y="2794478"/>
                    <a:pt x="5216769" y="2754923"/>
                  </a:cubicBezTo>
                  <a:cubicBezTo>
                    <a:pt x="5208954" y="2743200"/>
                    <a:pt x="5199624" y="2732356"/>
                    <a:pt x="5193323" y="2719754"/>
                  </a:cubicBezTo>
                  <a:cubicBezTo>
                    <a:pt x="5170510" y="2674129"/>
                    <a:pt x="5192413" y="2690277"/>
                    <a:pt x="5169877" y="2637692"/>
                  </a:cubicBezTo>
                  <a:cubicBezTo>
                    <a:pt x="5164327" y="2624742"/>
                    <a:pt x="5152153" y="2615398"/>
                    <a:pt x="5146431" y="2602523"/>
                  </a:cubicBezTo>
                  <a:cubicBezTo>
                    <a:pt x="5136393" y="2579939"/>
                    <a:pt x="5136693" y="2552749"/>
                    <a:pt x="5122984" y="2532185"/>
                  </a:cubicBezTo>
                  <a:cubicBezTo>
                    <a:pt x="5115169" y="2520462"/>
                    <a:pt x="5107727" y="2508480"/>
                    <a:pt x="5099538" y="2497015"/>
                  </a:cubicBezTo>
                  <a:cubicBezTo>
                    <a:pt x="5088182" y="2481116"/>
                    <a:pt x="5074421" y="2466877"/>
                    <a:pt x="5064369" y="2450123"/>
                  </a:cubicBezTo>
                  <a:cubicBezTo>
                    <a:pt x="5050882" y="2427645"/>
                    <a:pt x="5041930" y="2402700"/>
                    <a:pt x="5029200" y="2379785"/>
                  </a:cubicBezTo>
                  <a:cubicBezTo>
                    <a:pt x="5015381" y="2354910"/>
                    <a:pt x="4985829" y="2319066"/>
                    <a:pt x="4970584" y="2297723"/>
                  </a:cubicBezTo>
                  <a:cubicBezTo>
                    <a:pt x="4940123" y="2255079"/>
                    <a:pt x="4950290" y="2261648"/>
                    <a:pt x="4911969" y="2215662"/>
                  </a:cubicBezTo>
                  <a:cubicBezTo>
                    <a:pt x="4904893" y="2207171"/>
                    <a:pt x="4896338" y="2200031"/>
                    <a:pt x="4888523" y="2192215"/>
                  </a:cubicBezTo>
                  <a:cubicBezTo>
                    <a:pt x="4864581" y="2120388"/>
                    <a:pt x="4890190" y="2179740"/>
                    <a:pt x="4806461" y="2086708"/>
                  </a:cubicBezTo>
                  <a:cubicBezTo>
                    <a:pt x="4721196" y="1991969"/>
                    <a:pt x="4815459" y="2087581"/>
                    <a:pt x="4747846" y="1992923"/>
                  </a:cubicBezTo>
                  <a:cubicBezTo>
                    <a:pt x="4738210" y="1979432"/>
                    <a:pt x="4723291" y="1970490"/>
                    <a:pt x="4712677" y="1957754"/>
                  </a:cubicBezTo>
                  <a:cubicBezTo>
                    <a:pt x="4703657" y="1946930"/>
                    <a:pt x="4698251" y="1933409"/>
                    <a:pt x="4689231" y="1922585"/>
                  </a:cubicBezTo>
                  <a:cubicBezTo>
                    <a:pt x="4678617" y="1909848"/>
                    <a:pt x="4664675" y="1900152"/>
                    <a:pt x="4654061" y="1887415"/>
                  </a:cubicBezTo>
                  <a:cubicBezTo>
                    <a:pt x="4572454" y="1789487"/>
                    <a:pt x="4698194" y="1919825"/>
                    <a:pt x="4595446" y="1817077"/>
                  </a:cubicBezTo>
                  <a:cubicBezTo>
                    <a:pt x="4591538" y="1805354"/>
                    <a:pt x="4589249" y="1792961"/>
                    <a:pt x="4583723" y="1781908"/>
                  </a:cubicBezTo>
                  <a:cubicBezTo>
                    <a:pt x="4577422" y="1769306"/>
                    <a:pt x="4568466" y="1758204"/>
                    <a:pt x="4560277" y="1746739"/>
                  </a:cubicBezTo>
                  <a:cubicBezTo>
                    <a:pt x="4525441" y="1697968"/>
                    <a:pt x="4534984" y="1709722"/>
                    <a:pt x="4501661" y="1676400"/>
                  </a:cubicBezTo>
                  <a:cubicBezTo>
                    <a:pt x="4493846" y="1660769"/>
                    <a:pt x="4486885" y="1644681"/>
                    <a:pt x="4478215" y="1629508"/>
                  </a:cubicBezTo>
                  <a:cubicBezTo>
                    <a:pt x="4467613" y="1610954"/>
                    <a:pt x="4430381" y="1560024"/>
                    <a:pt x="4419600" y="1547446"/>
                  </a:cubicBezTo>
                  <a:cubicBezTo>
                    <a:pt x="4408811" y="1534858"/>
                    <a:pt x="4394609" y="1525363"/>
                    <a:pt x="4384431" y="1512277"/>
                  </a:cubicBezTo>
                  <a:cubicBezTo>
                    <a:pt x="4367131" y="1490034"/>
                    <a:pt x="4357463" y="1461865"/>
                    <a:pt x="4337538" y="1441939"/>
                  </a:cubicBezTo>
                  <a:cubicBezTo>
                    <a:pt x="4296395" y="1400794"/>
                    <a:pt x="4330083" y="1437549"/>
                    <a:pt x="4290646" y="1383323"/>
                  </a:cubicBezTo>
                  <a:cubicBezTo>
                    <a:pt x="4267662" y="1351720"/>
                    <a:pt x="4241984" y="1322053"/>
                    <a:pt x="4220308" y="1289539"/>
                  </a:cubicBezTo>
                  <a:lnTo>
                    <a:pt x="4173415" y="1219200"/>
                  </a:lnTo>
                  <a:cubicBezTo>
                    <a:pt x="4165600" y="1207477"/>
                    <a:pt x="4156270" y="1196633"/>
                    <a:pt x="4149969" y="1184031"/>
                  </a:cubicBezTo>
                  <a:cubicBezTo>
                    <a:pt x="4142154" y="1168400"/>
                    <a:pt x="4135193" y="1152312"/>
                    <a:pt x="4126523" y="1137139"/>
                  </a:cubicBezTo>
                  <a:cubicBezTo>
                    <a:pt x="4119533" y="1124906"/>
                    <a:pt x="4109378" y="1114571"/>
                    <a:pt x="4103077" y="1101969"/>
                  </a:cubicBezTo>
                  <a:cubicBezTo>
                    <a:pt x="4097551" y="1090916"/>
                    <a:pt x="4094605" y="1078722"/>
                    <a:pt x="4091354" y="1066800"/>
                  </a:cubicBezTo>
                  <a:cubicBezTo>
                    <a:pt x="4050927" y="918567"/>
                    <a:pt x="4081037" y="1028341"/>
                    <a:pt x="4056184" y="879231"/>
                  </a:cubicBezTo>
                  <a:cubicBezTo>
                    <a:pt x="4053535" y="863339"/>
                    <a:pt x="4047621" y="848138"/>
                    <a:pt x="4044461" y="832339"/>
                  </a:cubicBezTo>
                  <a:cubicBezTo>
                    <a:pt x="4039799" y="809031"/>
                    <a:pt x="4036646" y="785446"/>
                    <a:pt x="4032738" y="762000"/>
                  </a:cubicBezTo>
                  <a:cubicBezTo>
                    <a:pt x="4028830" y="586154"/>
                    <a:pt x="4031344" y="410048"/>
                    <a:pt x="4021015" y="234462"/>
                  </a:cubicBezTo>
                  <a:cubicBezTo>
                    <a:pt x="4019564" y="209790"/>
                    <a:pt x="4003563" y="188100"/>
                    <a:pt x="3997569" y="164123"/>
                  </a:cubicBezTo>
                  <a:cubicBezTo>
                    <a:pt x="3993661" y="148492"/>
                    <a:pt x="3992193" y="132040"/>
                    <a:pt x="3985846" y="117231"/>
                  </a:cubicBezTo>
                  <a:cubicBezTo>
                    <a:pt x="3980296" y="104281"/>
                    <a:pt x="3971201" y="93064"/>
                    <a:pt x="3962400" y="82062"/>
                  </a:cubicBezTo>
                  <a:cubicBezTo>
                    <a:pt x="3955495" y="73431"/>
                    <a:pt x="3947585" y="65520"/>
                    <a:pt x="3938954" y="58615"/>
                  </a:cubicBezTo>
                  <a:cubicBezTo>
                    <a:pt x="3927952" y="49813"/>
                    <a:pt x="3916386" y="41470"/>
                    <a:pt x="3903784" y="35169"/>
                  </a:cubicBezTo>
                  <a:cubicBezTo>
                    <a:pt x="3868909" y="17732"/>
                    <a:pt x="3803928" y="14148"/>
                    <a:pt x="3774831" y="11723"/>
                  </a:cubicBezTo>
                  <a:cubicBezTo>
                    <a:pt x="3712402" y="6521"/>
                    <a:pt x="3649784" y="3908"/>
                    <a:pt x="3587261" y="0"/>
                  </a:cubicBezTo>
                  <a:cubicBezTo>
                    <a:pt x="3516923" y="3908"/>
                    <a:pt x="3445932" y="1399"/>
                    <a:pt x="3376246" y="11723"/>
                  </a:cubicBezTo>
                  <a:cubicBezTo>
                    <a:pt x="3339575" y="17156"/>
                    <a:pt x="3306703" y="37901"/>
                    <a:pt x="3270738" y="46892"/>
                  </a:cubicBezTo>
                  <a:cubicBezTo>
                    <a:pt x="3203431" y="63719"/>
                    <a:pt x="3238805" y="52631"/>
                    <a:pt x="3165231" y="82062"/>
                  </a:cubicBezTo>
                  <a:cubicBezTo>
                    <a:pt x="3157415" y="89877"/>
                    <a:pt x="3151262" y="99821"/>
                    <a:pt x="3141784" y="105508"/>
                  </a:cubicBezTo>
                  <a:cubicBezTo>
                    <a:pt x="3131188" y="111866"/>
                    <a:pt x="3117668" y="111705"/>
                    <a:pt x="3106615" y="117231"/>
                  </a:cubicBezTo>
                  <a:cubicBezTo>
                    <a:pt x="3094013" y="123532"/>
                    <a:pt x="3083169" y="132862"/>
                    <a:pt x="3071446" y="140677"/>
                  </a:cubicBezTo>
                  <a:cubicBezTo>
                    <a:pt x="3018423" y="220211"/>
                    <a:pt x="3044479" y="191089"/>
                    <a:pt x="3001108" y="234462"/>
                  </a:cubicBezTo>
                  <a:cubicBezTo>
                    <a:pt x="2997200" y="246185"/>
                    <a:pt x="2994910" y="258578"/>
                    <a:pt x="2989384" y="269631"/>
                  </a:cubicBezTo>
                  <a:cubicBezTo>
                    <a:pt x="2976131" y="296136"/>
                    <a:pt x="2931989" y="346158"/>
                    <a:pt x="2919046" y="363415"/>
                  </a:cubicBezTo>
                  <a:cubicBezTo>
                    <a:pt x="2879968" y="415519"/>
                    <a:pt x="2915140" y="385559"/>
                    <a:pt x="2860431" y="422031"/>
                  </a:cubicBezTo>
                  <a:cubicBezTo>
                    <a:pt x="2821352" y="480646"/>
                    <a:pt x="2848708" y="449383"/>
                    <a:pt x="2766646" y="504092"/>
                  </a:cubicBezTo>
                  <a:cubicBezTo>
                    <a:pt x="2710910" y="541250"/>
                    <a:pt x="2744849" y="523081"/>
                    <a:pt x="2661138" y="550985"/>
                  </a:cubicBezTo>
                  <a:lnTo>
                    <a:pt x="2625969" y="562708"/>
                  </a:lnTo>
                  <a:cubicBezTo>
                    <a:pt x="2614246" y="566616"/>
                    <a:pt x="2602989" y="572400"/>
                    <a:pt x="2590800" y="574431"/>
                  </a:cubicBezTo>
                  <a:lnTo>
                    <a:pt x="2520461" y="586154"/>
                  </a:lnTo>
                  <a:lnTo>
                    <a:pt x="1863969" y="550985"/>
                  </a:lnTo>
                  <a:cubicBezTo>
                    <a:pt x="1512794" y="515868"/>
                    <a:pt x="1708008" y="530156"/>
                    <a:pt x="1277815" y="515815"/>
                  </a:cubicBezTo>
                  <a:cubicBezTo>
                    <a:pt x="1144954" y="519723"/>
                    <a:pt x="1011956" y="520364"/>
                    <a:pt x="879231" y="527539"/>
                  </a:cubicBezTo>
                  <a:cubicBezTo>
                    <a:pt x="866892" y="528206"/>
                    <a:pt x="855114" y="533736"/>
                    <a:pt x="844061" y="539262"/>
                  </a:cubicBezTo>
                  <a:lnTo>
                    <a:pt x="797169" y="56270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222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588D4379-DF05-4215-B4F0-E82CDA369B1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42814" y="3143671"/>
              <a:ext cx="93784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96D66D5-5F41-408E-A46E-5659D497668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538956" y="4939814"/>
              <a:ext cx="93784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511FAC8-FBE6-4A8F-AD8A-78C1FC094E6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24" y="4939814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51A03C2-A901-44D4-84F8-B2AC5FEC9CC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36632" y="4939814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D0C5453B-9463-4C94-910C-3E2B403BA8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91732" y="4939814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C8E52A71-ED88-46FD-83B7-67E35CA222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54493" y="4939814"/>
              <a:ext cx="93784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82B178C-A96A-4AE6-A85C-B0F58A3FFF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36987" y="3249181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D91D6D8E-994B-44F6-99D6-32B64FD9A31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1448" y="3296074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DD08EAD-F892-4EE4-9D9D-58C80397B8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93475" y="3483641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6C9F719-F037-4D93-8F35-A5DEDC835F6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87260" y="3682933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F0525AD7-01B0-4AD2-8344-6BD69B60DED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57598" y="3905670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42735276-A984-4F12-B463-7573BADA33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9660" y="4198746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AF365BC-886C-4F60-B3CB-8BE336C069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92060" y="4702836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08A103D-42E7-403A-82B9-912BB1420D2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10000" y="4456654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7B26B0B-C93C-4769-8220-1BCCEAF46B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82464" y="3354691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1231592D-E891-497D-A9BE-BDB5AC771E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68068" y="3167121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F1560EE2-8043-4502-80AB-465EC73BE45F}"/>
                </a:ext>
              </a:extLst>
            </p:cNvPr>
            <p:cNvSpPr txBox="1"/>
            <p:nvPr/>
          </p:nvSpPr>
          <p:spPr>
            <a:xfrm>
              <a:off x="2413540" y="2725098"/>
              <a:ext cx="24558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ea typeface="Arial" charset="0"/>
                  <a:cs typeface="Arial" charset="0"/>
                </a:rPr>
                <a:t>Non-linear interpolation</a:t>
              </a:r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05CDD96E-910E-4977-A1DD-FB17B2B62FCD}"/>
                </a:ext>
              </a:extLst>
            </p:cNvPr>
            <p:cNvCxnSpPr>
              <a:stCxn id="85" idx="2"/>
            </p:cNvCxnSpPr>
            <p:nvPr/>
          </p:nvCxnSpPr>
          <p:spPr>
            <a:xfrm flipH="1">
              <a:off x="3257599" y="3094430"/>
              <a:ext cx="383841" cy="445482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C9804167-8A0D-4DD6-9DAF-87D6878345A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02529" y="3214014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0DCF3628-586A-4FA7-BE19-8BA16A488236}"/>
                </a:ext>
              </a:extLst>
            </p:cNvPr>
            <p:cNvSpPr txBox="1"/>
            <p:nvPr/>
          </p:nvSpPr>
          <p:spPr>
            <a:xfrm>
              <a:off x="3934267" y="3318006"/>
              <a:ext cx="142802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i="1" dirty="0">
                  <a:solidFill>
                    <a:schemeClr val="tx2"/>
                  </a:solidFill>
                </a:rPr>
                <a:t>Lake Binder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4598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90864D1-BE3B-4A41-8FBD-D25536261037}"/>
              </a:ext>
            </a:extLst>
          </p:cNvPr>
          <p:cNvSpPr/>
          <p:nvPr/>
        </p:nvSpPr>
        <p:spPr>
          <a:xfrm>
            <a:off x="1753650" y="187639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1 - interpolate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CF4B3D-46E9-4971-8FF8-E88F4F5E7F2F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5" name="Picture 14" descr="logo_only.png">
            <a:extLst>
              <a:ext uri="{FF2B5EF4-FFF2-40B4-BE49-F238E27FC236}">
                <a16:creationId xmlns:a16="http://schemas.microsoft.com/office/drawing/2014/main" id="{97A07E48-896B-4321-88BA-C78B0AC6B7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C267117-7876-4EEC-95CE-EA4701FF61F1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0C878ED8-A729-4BA4-8FE9-B31C72B6F9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833" r="76937" b="8153"/>
          <a:stretch/>
        </p:blipFill>
        <p:spPr>
          <a:xfrm>
            <a:off x="119159" y="1160459"/>
            <a:ext cx="3796251" cy="139018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3EC983-3D3B-4084-B3B5-2097B45DA2C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281" t="20166" r="3437" b="8152"/>
          <a:stretch/>
        </p:blipFill>
        <p:spPr>
          <a:xfrm>
            <a:off x="4057650" y="1202539"/>
            <a:ext cx="8121272" cy="517457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95A5C15-08F4-4FEB-ACEA-7D87532ED8CF}"/>
              </a:ext>
            </a:extLst>
          </p:cNvPr>
          <p:cNvSpPr/>
          <p:nvPr/>
        </p:nvSpPr>
        <p:spPr>
          <a:xfrm>
            <a:off x="6656441" y="5515897"/>
            <a:ext cx="1632155" cy="530942"/>
          </a:xfrm>
          <a:prstGeom prst="ellipse">
            <a:avLst/>
          </a:prstGeom>
          <a:noFill/>
          <a:ln w="254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72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ocument1 - Word">
            <a:extLst>
              <a:ext uri="{FF2B5EF4-FFF2-40B4-BE49-F238E27FC236}">
                <a16:creationId xmlns:a16="http://schemas.microsoft.com/office/drawing/2014/main" id="{6EB985DB-7BA4-4B9B-B599-7C07CBD56C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50" t="20272" r="14138" b="8334"/>
          <a:stretch/>
        </p:blipFill>
        <p:spPr>
          <a:xfrm>
            <a:off x="1709405" y="1465945"/>
            <a:ext cx="8782050" cy="4896171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709405" y="2268079"/>
            <a:ext cx="8782050" cy="7608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D21530-BA6B-4E8D-812D-6412B66DD99A}"/>
              </a:ext>
            </a:extLst>
          </p:cNvPr>
          <p:cNvSpPr/>
          <p:nvPr/>
        </p:nvSpPr>
        <p:spPr>
          <a:xfrm>
            <a:off x="1791536" y="187639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1 - interpolate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682E01B-460C-4667-B42F-6C1733B03830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3F3C910A-9489-482D-B1FE-921AC4450D3A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8" name="Picture 7" descr="logo_only.png">
            <a:extLst>
              <a:ext uri="{FF2B5EF4-FFF2-40B4-BE49-F238E27FC236}">
                <a16:creationId xmlns:a16="http://schemas.microsoft.com/office/drawing/2014/main" id="{039C86DF-CCDF-46E5-8A68-9394546F04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96562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90864D1-BE3B-4A41-8FBD-D25536261037}"/>
              </a:ext>
            </a:extLst>
          </p:cNvPr>
          <p:cNvSpPr/>
          <p:nvPr/>
        </p:nvSpPr>
        <p:spPr>
          <a:xfrm>
            <a:off x="1753650" y="187639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1 - interpolate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CF4B3D-46E9-4971-8FF8-E88F4F5E7F2F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5" name="Picture 14" descr="logo_only.png">
            <a:extLst>
              <a:ext uri="{FF2B5EF4-FFF2-40B4-BE49-F238E27FC236}">
                <a16:creationId xmlns:a16="http://schemas.microsoft.com/office/drawing/2014/main" id="{97A07E48-896B-4321-88BA-C78B0AC6B7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C267117-7876-4EEC-95CE-EA4701FF61F1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8C6E2A0-A2DB-407B-B9F0-26784082AF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25" t="18061" r="35781" b="15668"/>
          <a:stretch/>
        </p:blipFill>
        <p:spPr>
          <a:xfrm>
            <a:off x="4389119" y="1184474"/>
            <a:ext cx="7660114" cy="4873426"/>
          </a:xfrm>
          <a:prstGeom prst="rect">
            <a:avLst/>
          </a:prstGeom>
          <a:ln w="25400">
            <a:solidFill>
              <a:srgbClr val="C00000"/>
            </a:solidFill>
          </a:ln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C4DAF18-5383-40BA-8274-7ADB047B6B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6833" r="76937" b="8153"/>
          <a:stretch/>
        </p:blipFill>
        <p:spPr>
          <a:xfrm>
            <a:off x="347759" y="1202539"/>
            <a:ext cx="3796251" cy="1390182"/>
          </a:xfrm>
          <a:prstGeom prst="rect">
            <a:avLst/>
          </a:prstGeom>
        </p:spPr>
      </p:pic>
      <p:sp>
        <p:nvSpPr>
          <p:cNvPr id="27" name="Arrow: Right 26">
            <a:extLst>
              <a:ext uri="{FF2B5EF4-FFF2-40B4-BE49-F238E27FC236}">
                <a16:creationId xmlns:a16="http://schemas.microsoft.com/office/drawing/2014/main" id="{3FFEF390-48CB-4FB5-97E3-85911B666874}"/>
              </a:ext>
            </a:extLst>
          </p:cNvPr>
          <p:cNvSpPr/>
          <p:nvPr/>
        </p:nvSpPr>
        <p:spPr>
          <a:xfrm>
            <a:off x="3723704" y="3495677"/>
            <a:ext cx="506776" cy="25102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09CA90-A26A-416C-B88B-279AF6022C01}"/>
              </a:ext>
            </a:extLst>
          </p:cNvPr>
          <p:cNvSpPr txBox="1"/>
          <p:nvPr/>
        </p:nvSpPr>
        <p:spPr>
          <a:xfrm>
            <a:off x="1630500" y="3271755"/>
            <a:ext cx="20932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cut &amp; paste into</a:t>
            </a:r>
          </a:p>
          <a:p>
            <a:pPr algn="ctr"/>
            <a:r>
              <a:rPr lang="en-US" sz="2000" dirty="0"/>
              <a:t>script editor</a:t>
            </a:r>
          </a:p>
        </p:txBody>
      </p:sp>
    </p:spTree>
    <p:extLst>
      <p:ext uri="{BB962C8B-B14F-4D97-AF65-F5344CB8AC3E}">
        <p14:creationId xmlns:p14="http://schemas.microsoft.com/office/powerpoint/2010/main" val="3598309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F28151E-BD89-4A15-A6E1-167460732BD3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_only.png">
            <a:extLst>
              <a:ext uri="{FF2B5EF4-FFF2-40B4-BE49-F238E27FC236}">
                <a16:creationId xmlns:a16="http://schemas.microsoft.com/office/drawing/2014/main" id="{0B56728A-18BE-486C-BB4E-74659EC19F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743BE59-4044-4DBC-82C7-2FC2CD8518CE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9A67CD8-8A51-4DAA-88BF-A2A56F2F8070}"/>
              </a:ext>
            </a:extLst>
          </p:cNvPr>
          <p:cNvSpPr/>
          <p:nvPr/>
        </p:nvSpPr>
        <p:spPr>
          <a:xfrm>
            <a:off x="1753650" y="187639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1 - interpolate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79716B-8A8E-43D0-AF99-C692E4D0F460}"/>
              </a:ext>
            </a:extLst>
          </p:cNvPr>
          <p:cNvSpPr txBox="1"/>
          <p:nvPr/>
        </p:nvSpPr>
        <p:spPr>
          <a:xfrm>
            <a:off x="1503947" y="2043657"/>
            <a:ext cx="33185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res = c(0.1, 0.1)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E51348-1203-431A-B9A9-1324A4ABB6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64" t="24140" r="26579" b="17333"/>
          <a:stretch/>
        </p:blipFill>
        <p:spPr>
          <a:xfrm>
            <a:off x="425917" y="2613607"/>
            <a:ext cx="6018489" cy="31371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0EBE6A7-56D3-4DC0-871D-3A4FAFBD58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026" t="55614" r="10691" b="8152"/>
          <a:stretch/>
        </p:blipFill>
        <p:spPr>
          <a:xfrm>
            <a:off x="6533147" y="2505322"/>
            <a:ext cx="5425085" cy="353453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F91C940-6EE4-4A2D-AB00-52D46C5B1BEE}"/>
              </a:ext>
            </a:extLst>
          </p:cNvPr>
          <p:cNvSpPr txBox="1"/>
          <p:nvPr/>
        </p:nvSpPr>
        <p:spPr>
          <a:xfrm>
            <a:off x="7311190" y="2043657"/>
            <a:ext cx="40559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res = c(0.001, 0.001)</a:t>
            </a:r>
          </a:p>
        </p:txBody>
      </p:sp>
    </p:spTree>
    <p:extLst>
      <p:ext uri="{BB962C8B-B14F-4D97-AF65-F5344CB8AC3E}">
        <p14:creationId xmlns:p14="http://schemas.microsoft.com/office/powerpoint/2010/main" val="2190547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9CF7447-9329-49FF-9154-34259E95A1C1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09D8528-FB8C-4646-975B-DF275B0CCBE8}"/>
              </a:ext>
            </a:extLst>
          </p:cNvPr>
          <p:cNvSpPr/>
          <p:nvPr/>
        </p:nvSpPr>
        <p:spPr>
          <a:xfrm>
            <a:off x="1753650" y="187639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1 - interpolate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F7B3D9-3E2D-4B26-A426-B6B892D4B08D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9" name="Picture 8" descr="logo_only.png">
            <a:extLst>
              <a:ext uri="{FF2B5EF4-FFF2-40B4-BE49-F238E27FC236}">
                <a16:creationId xmlns:a16="http://schemas.microsoft.com/office/drawing/2014/main" id="{47F24208-1D07-446E-8DBE-E9026AB64E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CFB2D4-83EC-4275-B141-B66B4FD599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829" t="28597" r="51349" b="25965"/>
          <a:stretch/>
        </p:blipFill>
        <p:spPr>
          <a:xfrm>
            <a:off x="1603254" y="1353016"/>
            <a:ext cx="3606420" cy="442683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E89219E-5985-40DC-8E1F-41BF2F377F5B}"/>
              </a:ext>
            </a:extLst>
          </p:cNvPr>
          <p:cNvSpPr txBox="1"/>
          <p:nvPr/>
        </p:nvSpPr>
        <p:spPr>
          <a:xfrm>
            <a:off x="1958653" y="5815405"/>
            <a:ext cx="3208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Non-linear interpolation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325DA6C-51DC-47DE-9CC1-6FB9C9A4A654}"/>
              </a:ext>
            </a:extLst>
          </p:cNvPr>
          <p:cNvGrpSpPr/>
          <p:nvPr/>
        </p:nvGrpSpPr>
        <p:grpSpPr>
          <a:xfrm>
            <a:off x="6689558" y="1353016"/>
            <a:ext cx="3693695" cy="4924054"/>
            <a:chOff x="6689558" y="1353016"/>
            <a:chExt cx="3693695" cy="4924054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BB03CF6-C372-42DB-ADEE-641CBC7BB9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7730" t="27720" r="51250" b="27720"/>
            <a:stretch/>
          </p:blipFill>
          <p:spPr>
            <a:xfrm>
              <a:off x="6689558" y="1353016"/>
              <a:ext cx="3693695" cy="4404691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10BCD59-841A-418C-8B93-97E11E42B978}"/>
                </a:ext>
              </a:extLst>
            </p:cNvPr>
            <p:cNvSpPr txBox="1"/>
            <p:nvPr/>
          </p:nvSpPr>
          <p:spPr>
            <a:xfrm>
              <a:off x="7367516" y="5815405"/>
              <a:ext cx="26505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Linear interpolation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0657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82797" y="307268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GLATOS R Package - Animations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95A8A3A-9D0D-4EBC-9A8B-0EB683900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1775"/>
            <a:ext cx="10515600" cy="479425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b="1" dirty="0">
                <a:solidFill>
                  <a:srgbClr val="9B93A0"/>
                </a:solidFill>
              </a:rPr>
              <a:t>Part I:  Why animate your data?</a:t>
            </a:r>
            <a:endParaRPr lang="en-US" dirty="0">
              <a:solidFill>
                <a:srgbClr val="9B93A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b="1" dirty="0"/>
              <a:t>Part 2:  Create animations from example data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solidFill>
                  <a:srgbClr val="9B93A0"/>
                </a:solidFill>
              </a:rPr>
              <a:t>Work flow and key functions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solidFill>
                  <a:srgbClr val="9B93A0"/>
                </a:solidFill>
              </a:rPr>
              <a:t>Example 1:  Create a transition layer for non-linear interpolation (walleye in western Lake Erie)</a:t>
            </a:r>
          </a:p>
          <a:p>
            <a:pPr lvl="1">
              <a:spcBef>
                <a:spcPts val="0"/>
              </a:spcBef>
              <a:spcAft>
                <a:spcPts val="1800"/>
              </a:spcAft>
            </a:pPr>
            <a:r>
              <a:rPr lang="en-US" dirty="0"/>
              <a:t>Example 2:  Create and customize a data animation (walleye in Lakes Huron and Erie)</a:t>
            </a:r>
          </a:p>
          <a:p>
            <a:r>
              <a:rPr lang="en-US" b="1" dirty="0">
                <a:solidFill>
                  <a:srgbClr val="9B93A0"/>
                </a:solidFill>
              </a:rPr>
              <a:t>Part 3:  Make an animation using your own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D9C90F-1A1E-4A79-84DD-3C1E185707D9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 descr="logo_only.png">
            <a:extLst>
              <a:ext uri="{FF2B5EF4-FFF2-40B4-BE49-F238E27FC236}">
                <a16:creationId xmlns:a16="http://schemas.microsoft.com/office/drawing/2014/main" id="{4B2FFA3A-1FC3-438E-A3B0-BF73F223D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FF49E57-01C2-4680-BB16-CFD01EB32483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4523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EFEEBC-C25B-41E5-B900-AF7437DA395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_only.png">
            <a:extLst>
              <a:ext uri="{FF2B5EF4-FFF2-40B4-BE49-F238E27FC236}">
                <a16:creationId xmlns:a16="http://schemas.microsoft.com/office/drawing/2014/main" id="{D3F2ABA4-80BC-4FCC-BA33-3278A96E4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957C808-3A16-4372-B4C2-C337C05B8FC2}"/>
              </a:ext>
            </a:extLst>
          </p:cNvPr>
          <p:cNvSpPr/>
          <p:nvPr/>
        </p:nvSpPr>
        <p:spPr>
          <a:xfrm>
            <a:off x="685801" y="307268"/>
            <a:ext cx="10587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2 - Create and Customize Animation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8CD3A2-5B53-4C21-B77F-4DB6FF82C855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8951E26-EE81-44CD-A806-389921511B6F}"/>
              </a:ext>
            </a:extLst>
          </p:cNvPr>
          <p:cNvSpPr/>
          <p:nvPr/>
        </p:nvSpPr>
        <p:spPr>
          <a:xfrm>
            <a:off x="5130545" y="1423954"/>
            <a:ext cx="6869151" cy="203484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9FC9EA-3C8D-4649-B388-B240F29085FC}"/>
              </a:ext>
            </a:extLst>
          </p:cNvPr>
          <p:cNvSpPr txBox="1"/>
          <p:nvPr/>
        </p:nvSpPr>
        <p:spPr>
          <a:xfrm>
            <a:off x="7905329" y="2164967"/>
            <a:ext cx="1319593" cy="30777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Arial" charset="0"/>
                <a:ea typeface="Arial" charset="0"/>
                <a:cs typeface="Arial" charset="0"/>
              </a:rPr>
              <a:t>make_frames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FF99D99-9B1C-4AA4-9375-11182791A02C}"/>
              </a:ext>
            </a:extLst>
          </p:cNvPr>
          <p:cNvSpPr txBox="1"/>
          <p:nvPr/>
        </p:nvSpPr>
        <p:spPr>
          <a:xfrm>
            <a:off x="7021279" y="1436217"/>
            <a:ext cx="30877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Arial" charset="0"/>
                <a:ea typeface="Arial" charset="0"/>
                <a:cs typeface="Arial" charset="0"/>
              </a:rPr>
              <a:t>data frame of interpolated detections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50BFAC-6FE4-4BDA-931F-8DF319D4D459}"/>
              </a:ext>
            </a:extLst>
          </p:cNvPr>
          <p:cNvSpPr txBox="1"/>
          <p:nvPr/>
        </p:nvSpPr>
        <p:spPr>
          <a:xfrm>
            <a:off x="5199668" y="2935574"/>
            <a:ext cx="6730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charset="0"/>
                <a:ea typeface="Arial" charset="0"/>
                <a:cs typeface="Arial" charset="0"/>
              </a:rPr>
              <a:t>a png file for for each time bin in the data frame + optional mp4 file of stitched png frames</a:t>
            </a:r>
          </a:p>
        </p:txBody>
      </p:sp>
      <p:sp>
        <p:nvSpPr>
          <p:cNvPr id="14" name="Down Arrow 8">
            <a:extLst>
              <a:ext uri="{FF2B5EF4-FFF2-40B4-BE49-F238E27FC236}">
                <a16:creationId xmlns:a16="http://schemas.microsoft.com/office/drawing/2014/main" id="{8E52C5CA-E201-4C69-9A38-FD1F192A3E95}"/>
              </a:ext>
            </a:extLst>
          </p:cNvPr>
          <p:cNvSpPr/>
          <p:nvPr/>
        </p:nvSpPr>
        <p:spPr>
          <a:xfrm>
            <a:off x="8509363" y="2571652"/>
            <a:ext cx="111512" cy="3091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5" name="Down Arrow 9">
            <a:extLst>
              <a:ext uri="{FF2B5EF4-FFF2-40B4-BE49-F238E27FC236}">
                <a16:creationId xmlns:a16="http://schemas.microsoft.com/office/drawing/2014/main" id="{436338C9-718C-4F81-9A0F-0F02F41FDD2B}"/>
              </a:ext>
            </a:extLst>
          </p:cNvPr>
          <p:cNvSpPr/>
          <p:nvPr/>
        </p:nvSpPr>
        <p:spPr>
          <a:xfrm>
            <a:off x="8509363" y="1728679"/>
            <a:ext cx="111512" cy="3091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43E3F35-E18A-4625-AACD-24A7C6BB469A}"/>
              </a:ext>
            </a:extLst>
          </p:cNvPr>
          <p:cNvGrpSpPr/>
          <p:nvPr/>
        </p:nvGrpSpPr>
        <p:grpSpPr>
          <a:xfrm>
            <a:off x="169237" y="1499216"/>
            <a:ext cx="5254608" cy="4536831"/>
            <a:chOff x="169237" y="1499216"/>
            <a:chExt cx="5254608" cy="4536831"/>
          </a:xfrm>
        </p:grpSpPr>
        <p:sp>
          <p:nvSpPr>
            <p:cNvPr id="17" name="Freeform 2">
              <a:extLst>
                <a:ext uri="{FF2B5EF4-FFF2-40B4-BE49-F238E27FC236}">
                  <a16:creationId xmlns:a16="http://schemas.microsoft.com/office/drawing/2014/main" id="{2B44B032-03F0-4481-8284-1F856BA3F427}"/>
                </a:ext>
              </a:extLst>
            </p:cNvPr>
            <p:cNvSpPr/>
            <p:nvPr/>
          </p:nvSpPr>
          <p:spPr>
            <a:xfrm>
              <a:off x="169237" y="1499216"/>
              <a:ext cx="5254608" cy="4536831"/>
            </a:xfrm>
            <a:custGeom>
              <a:avLst/>
              <a:gdLst>
                <a:gd name="connsiteX0" fmla="*/ 797169 w 5254608"/>
                <a:gd name="connsiteY0" fmla="*/ 562708 h 4536831"/>
                <a:gd name="connsiteX1" fmla="*/ 797169 w 5254608"/>
                <a:gd name="connsiteY1" fmla="*/ 562708 h 4536831"/>
                <a:gd name="connsiteX2" fmla="*/ 621323 w 5254608"/>
                <a:gd name="connsiteY2" fmla="*/ 609600 h 4536831"/>
                <a:gd name="connsiteX3" fmla="*/ 586154 w 5254608"/>
                <a:gd name="connsiteY3" fmla="*/ 621323 h 4536831"/>
                <a:gd name="connsiteX4" fmla="*/ 550984 w 5254608"/>
                <a:gd name="connsiteY4" fmla="*/ 633046 h 4536831"/>
                <a:gd name="connsiteX5" fmla="*/ 515815 w 5254608"/>
                <a:gd name="connsiteY5" fmla="*/ 656492 h 4536831"/>
                <a:gd name="connsiteX6" fmla="*/ 480646 w 5254608"/>
                <a:gd name="connsiteY6" fmla="*/ 668215 h 4536831"/>
                <a:gd name="connsiteX7" fmla="*/ 422031 w 5254608"/>
                <a:gd name="connsiteY7" fmla="*/ 703385 h 4536831"/>
                <a:gd name="connsiteX8" fmla="*/ 398584 w 5254608"/>
                <a:gd name="connsiteY8" fmla="*/ 738554 h 4536831"/>
                <a:gd name="connsiteX9" fmla="*/ 363415 w 5254608"/>
                <a:gd name="connsiteY9" fmla="*/ 762000 h 4536831"/>
                <a:gd name="connsiteX10" fmla="*/ 316523 w 5254608"/>
                <a:gd name="connsiteY10" fmla="*/ 832339 h 4536831"/>
                <a:gd name="connsiteX11" fmla="*/ 257908 w 5254608"/>
                <a:gd name="connsiteY11" fmla="*/ 937846 h 4536831"/>
                <a:gd name="connsiteX12" fmla="*/ 211015 w 5254608"/>
                <a:gd name="connsiteY12" fmla="*/ 984739 h 4536831"/>
                <a:gd name="connsiteX13" fmla="*/ 175846 w 5254608"/>
                <a:gd name="connsiteY13" fmla="*/ 1019908 h 4536831"/>
                <a:gd name="connsiteX14" fmla="*/ 152400 w 5254608"/>
                <a:gd name="connsiteY14" fmla="*/ 1055077 h 4536831"/>
                <a:gd name="connsiteX15" fmla="*/ 93784 w 5254608"/>
                <a:gd name="connsiteY15" fmla="*/ 1113692 h 4536831"/>
                <a:gd name="connsiteX16" fmla="*/ 70338 w 5254608"/>
                <a:gd name="connsiteY16" fmla="*/ 1137139 h 4536831"/>
                <a:gd name="connsiteX17" fmla="*/ 46892 w 5254608"/>
                <a:gd name="connsiteY17" fmla="*/ 1172308 h 4536831"/>
                <a:gd name="connsiteX18" fmla="*/ 11723 w 5254608"/>
                <a:gd name="connsiteY18" fmla="*/ 1242646 h 4536831"/>
                <a:gd name="connsiteX19" fmla="*/ 0 w 5254608"/>
                <a:gd name="connsiteY19" fmla="*/ 1301262 h 4536831"/>
                <a:gd name="connsiteX20" fmla="*/ 23446 w 5254608"/>
                <a:gd name="connsiteY20" fmla="*/ 1512277 h 4536831"/>
                <a:gd name="connsiteX21" fmla="*/ 70338 w 5254608"/>
                <a:gd name="connsiteY21" fmla="*/ 1606062 h 4536831"/>
                <a:gd name="connsiteX22" fmla="*/ 117231 w 5254608"/>
                <a:gd name="connsiteY22" fmla="*/ 1699846 h 4536831"/>
                <a:gd name="connsiteX23" fmla="*/ 128954 w 5254608"/>
                <a:gd name="connsiteY23" fmla="*/ 1735015 h 4536831"/>
                <a:gd name="connsiteX24" fmla="*/ 199292 w 5254608"/>
                <a:gd name="connsiteY24" fmla="*/ 1758462 h 4536831"/>
                <a:gd name="connsiteX25" fmla="*/ 304800 w 5254608"/>
                <a:gd name="connsiteY25" fmla="*/ 1793631 h 4536831"/>
                <a:gd name="connsiteX26" fmla="*/ 339969 w 5254608"/>
                <a:gd name="connsiteY26" fmla="*/ 1805354 h 4536831"/>
                <a:gd name="connsiteX27" fmla="*/ 410308 w 5254608"/>
                <a:gd name="connsiteY27" fmla="*/ 1817077 h 4536831"/>
                <a:gd name="connsiteX28" fmla="*/ 445477 w 5254608"/>
                <a:gd name="connsiteY28" fmla="*/ 1828800 h 4536831"/>
                <a:gd name="connsiteX29" fmla="*/ 691661 w 5254608"/>
                <a:gd name="connsiteY29" fmla="*/ 1852246 h 4536831"/>
                <a:gd name="connsiteX30" fmla="*/ 773723 w 5254608"/>
                <a:gd name="connsiteY30" fmla="*/ 1875692 h 4536831"/>
                <a:gd name="connsiteX31" fmla="*/ 808892 w 5254608"/>
                <a:gd name="connsiteY31" fmla="*/ 1887415 h 4536831"/>
                <a:gd name="connsiteX32" fmla="*/ 879231 w 5254608"/>
                <a:gd name="connsiteY32" fmla="*/ 1899139 h 4536831"/>
                <a:gd name="connsiteX33" fmla="*/ 1711569 w 5254608"/>
                <a:gd name="connsiteY33" fmla="*/ 1922585 h 4536831"/>
                <a:gd name="connsiteX34" fmla="*/ 1840523 w 5254608"/>
                <a:gd name="connsiteY34" fmla="*/ 1946031 h 4536831"/>
                <a:gd name="connsiteX35" fmla="*/ 1887415 w 5254608"/>
                <a:gd name="connsiteY35" fmla="*/ 1957754 h 4536831"/>
                <a:gd name="connsiteX36" fmla="*/ 1946031 w 5254608"/>
                <a:gd name="connsiteY36" fmla="*/ 1969477 h 4536831"/>
                <a:gd name="connsiteX37" fmla="*/ 1992923 w 5254608"/>
                <a:gd name="connsiteY37" fmla="*/ 1981200 h 4536831"/>
                <a:gd name="connsiteX38" fmla="*/ 2110154 w 5254608"/>
                <a:gd name="connsiteY38" fmla="*/ 2004646 h 4536831"/>
                <a:gd name="connsiteX39" fmla="*/ 2227384 w 5254608"/>
                <a:gd name="connsiteY39" fmla="*/ 2039815 h 4536831"/>
                <a:gd name="connsiteX40" fmla="*/ 2262554 w 5254608"/>
                <a:gd name="connsiteY40" fmla="*/ 2051539 h 4536831"/>
                <a:gd name="connsiteX41" fmla="*/ 2297723 w 5254608"/>
                <a:gd name="connsiteY41" fmla="*/ 2063262 h 4536831"/>
                <a:gd name="connsiteX42" fmla="*/ 2332892 w 5254608"/>
                <a:gd name="connsiteY42" fmla="*/ 2098431 h 4536831"/>
                <a:gd name="connsiteX43" fmla="*/ 2356338 w 5254608"/>
                <a:gd name="connsiteY43" fmla="*/ 2168769 h 4536831"/>
                <a:gd name="connsiteX44" fmla="*/ 2368061 w 5254608"/>
                <a:gd name="connsiteY44" fmla="*/ 2203939 h 4536831"/>
                <a:gd name="connsiteX45" fmla="*/ 2379784 w 5254608"/>
                <a:gd name="connsiteY45" fmla="*/ 2239108 h 4536831"/>
                <a:gd name="connsiteX46" fmla="*/ 2391508 w 5254608"/>
                <a:gd name="connsiteY46" fmla="*/ 2286000 h 4536831"/>
                <a:gd name="connsiteX47" fmla="*/ 2414954 w 5254608"/>
                <a:gd name="connsiteY47" fmla="*/ 2356339 h 4536831"/>
                <a:gd name="connsiteX48" fmla="*/ 2438400 w 5254608"/>
                <a:gd name="connsiteY48" fmla="*/ 2450123 h 4536831"/>
                <a:gd name="connsiteX49" fmla="*/ 2461846 w 5254608"/>
                <a:gd name="connsiteY49" fmla="*/ 2555631 h 4536831"/>
                <a:gd name="connsiteX50" fmla="*/ 2450123 w 5254608"/>
                <a:gd name="connsiteY50" fmla="*/ 2907323 h 4536831"/>
                <a:gd name="connsiteX51" fmla="*/ 2461846 w 5254608"/>
                <a:gd name="connsiteY51" fmla="*/ 3305908 h 4536831"/>
                <a:gd name="connsiteX52" fmla="*/ 2473569 w 5254608"/>
                <a:gd name="connsiteY52" fmla="*/ 3341077 h 4536831"/>
                <a:gd name="connsiteX53" fmla="*/ 2520461 w 5254608"/>
                <a:gd name="connsiteY53" fmla="*/ 3505200 h 4536831"/>
                <a:gd name="connsiteX54" fmla="*/ 2543908 w 5254608"/>
                <a:gd name="connsiteY54" fmla="*/ 3540369 h 4536831"/>
                <a:gd name="connsiteX55" fmla="*/ 2590800 w 5254608"/>
                <a:gd name="connsiteY55" fmla="*/ 3610708 h 4536831"/>
                <a:gd name="connsiteX56" fmla="*/ 2602523 w 5254608"/>
                <a:gd name="connsiteY56" fmla="*/ 3645877 h 4536831"/>
                <a:gd name="connsiteX57" fmla="*/ 2637692 w 5254608"/>
                <a:gd name="connsiteY57" fmla="*/ 3681046 h 4536831"/>
                <a:gd name="connsiteX58" fmla="*/ 2661138 w 5254608"/>
                <a:gd name="connsiteY58" fmla="*/ 3716215 h 4536831"/>
                <a:gd name="connsiteX59" fmla="*/ 2731477 w 5254608"/>
                <a:gd name="connsiteY59" fmla="*/ 3810000 h 4536831"/>
                <a:gd name="connsiteX60" fmla="*/ 2754923 w 5254608"/>
                <a:gd name="connsiteY60" fmla="*/ 3845169 h 4536831"/>
                <a:gd name="connsiteX61" fmla="*/ 2801815 w 5254608"/>
                <a:gd name="connsiteY61" fmla="*/ 3880339 h 4536831"/>
                <a:gd name="connsiteX62" fmla="*/ 2848708 w 5254608"/>
                <a:gd name="connsiteY62" fmla="*/ 3962400 h 4536831"/>
                <a:gd name="connsiteX63" fmla="*/ 2930769 w 5254608"/>
                <a:gd name="connsiteY63" fmla="*/ 4044462 h 4536831"/>
                <a:gd name="connsiteX64" fmla="*/ 2965938 w 5254608"/>
                <a:gd name="connsiteY64" fmla="*/ 4091354 h 4536831"/>
                <a:gd name="connsiteX65" fmla="*/ 3001108 w 5254608"/>
                <a:gd name="connsiteY65" fmla="*/ 4114800 h 4536831"/>
                <a:gd name="connsiteX66" fmla="*/ 3048000 w 5254608"/>
                <a:gd name="connsiteY66" fmla="*/ 4149969 h 4536831"/>
                <a:gd name="connsiteX67" fmla="*/ 3083169 w 5254608"/>
                <a:gd name="connsiteY67" fmla="*/ 4173415 h 4536831"/>
                <a:gd name="connsiteX68" fmla="*/ 3106615 w 5254608"/>
                <a:gd name="connsiteY68" fmla="*/ 4196862 h 4536831"/>
                <a:gd name="connsiteX69" fmla="*/ 3223846 w 5254608"/>
                <a:gd name="connsiteY69" fmla="*/ 4267200 h 4536831"/>
                <a:gd name="connsiteX70" fmla="*/ 3270738 w 5254608"/>
                <a:gd name="connsiteY70" fmla="*/ 4278923 h 4536831"/>
                <a:gd name="connsiteX71" fmla="*/ 3364523 w 5254608"/>
                <a:gd name="connsiteY71" fmla="*/ 4337539 h 4536831"/>
                <a:gd name="connsiteX72" fmla="*/ 3446584 w 5254608"/>
                <a:gd name="connsiteY72" fmla="*/ 4360985 h 4536831"/>
                <a:gd name="connsiteX73" fmla="*/ 3481754 w 5254608"/>
                <a:gd name="connsiteY73" fmla="*/ 4384431 h 4536831"/>
                <a:gd name="connsiteX74" fmla="*/ 3528646 w 5254608"/>
                <a:gd name="connsiteY74" fmla="*/ 4396154 h 4536831"/>
                <a:gd name="connsiteX75" fmla="*/ 3622431 w 5254608"/>
                <a:gd name="connsiteY75" fmla="*/ 4431323 h 4536831"/>
                <a:gd name="connsiteX76" fmla="*/ 3692769 w 5254608"/>
                <a:gd name="connsiteY76" fmla="*/ 4443046 h 4536831"/>
                <a:gd name="connsiteX77" fmla="*/ 3892061 w 5254608"/>
                <a:gd name="connsiteY77" fmla="*/ 4489939 h 4536831"/>
                <a:gd name="connsiteX78" fmla="*/ 3938954 w 5254608"/>
                <a:gd name="connsiteY78" fmla="*/ 4501662 h 4536831"/>
                <a:gd name="connsiteX79" fmla="*/ 4067908 w 5254608"/>
                <a:gd name="connsiteY79" fmla="*/ 4513385 h 4536831"/>
                <a:gd name="connsiteX80" fmla="*/ 4138246 w 5254608"/>
                <a:gd name="connsiteY80" fmla="*/ 4525108 h 4536831"/>
                <a:gd name="connsiteX81" fmla="*/ 4325815 w 5254608"/>
                <a:gd name="connsiteY81" fmla="*/ 4536831 h 4536831"/>
                <a:gd name="connsiteX82" fmla="*/ 4595446 w 5254608"/>
                <a:gd name="connsiteY82" fmla="*/ 4513385 h 4536831"/>
                <a:gd name="connsiteX83" fmla="*/ 4689231 w 5254608"/>
                <a:gd name="connsiteY83" fmla="*/ 4489939 h 4536831"/>
                <a:gd name="connsiteX84" fmla="*/ 4759569 w 5254608"/>
                <a:gd name="connsiteY84" fmla="*/ 4443046 h 4536831"/>
                <a:gd name="connsiteX85" fmla="*/ 4829908 w 5254608"/>
                <a:gd name="connsiteY85" fmla="*/ 4372708 h 4536831"/>
                <a:gd name="connsiteX86" fmla="*/ 4876800 w 5254608"/>
                <a:gd name="connsiteY86" fmla="*/ 4325815 h 4536831"/>
                <a:gd name="connsiteX87" fmla="*/ 4935415 w 5254608"/>
                <a:gd name="connsiteY87" fmla="*/ 4243754 h 4536831"/>
                <a:gd name="connsiteX88" fmla="*/ 4994031 w 5254608"/>
                <a:gd name="connsiteY88" fmla="*/ 4161692 h 4536831"/>
                <a:gd name="connsiteX89" fmla="*/ 5040923 w 5254608"/>
                <a:gd name="connsiteY89" fmla="*/ 4079631 h 4536831"/>
                <a:gd name="connsiteX90" fmla="*/ 5087815 w 5254608"/>
                <a:gd name="connsiteY90" fmla="*/ 4009292 h 4536831"/>
                <a:gd name="connsiteX91" fmla="*/ 5122984 w 5254608"/>
                <a:gd name="connsiteY91" fmla="*/ 3915508 h 4536831"/>
                <a:gd name="connsiteX92" fmla="*/ 5169877 w 5254608"/>
                <a:gd name="connsiteY92" fmla="*/ 3810000 h 4536831"/>
                <a:gd name="connsiteX93" fmla="*/ 5181600 w 5254608"/>
                <a:gd name="connsiteY93" fmla="*/ 3751385 h 4536831"/>
                <a:gd name="connsiteX94" fmla="*/ 5193323 w 5254608"/>
                <a:gd name="connsiteY94" fmla="*/ 3716215 h 4536831"/>
                <a:gd name="connsiteX95" fmla="*/ 5205046 w 5254608"/>
                <a:gd name="connsiteY95" fmla="*/ 3645877 h 4536831"/>
                <a:gd name="connsiteX96" fmla="*/ 5216769 w 5254608"/>
                <a:gd name="connsiteY96" fmla="*/ 3587262 h 4536831"/>
                <a:gd name="connsiteX97" fmla="*/ 5228492 w 5254608"/>
                <a:gd name="connsiteY97" fmla="*/ 3540369 h 4536831"/>
                <a:gd name="connsiteX98" fmla="*/ 5240215 w 5254608"/>
                <a:gd name="connsiteY98" fmla="*/ 3458308 h 4536831"/>
                <a:gd name="connsiteX99" fmla="*/ 5240215 w 5254608"/>
                <a:gd name="connsiteY99" fmla="*/ 2895600 h 4536831"/>
                <a:gd name="connsiteX100" fmla="*/ 5216769 w 5254608"/>
                <a:gd name="connsiteY100" fmla="*/ 2754923 h 4536831"/>
                <a:gd name="connsiteX101" fmla="*/ 5193323 w 5254608"/>
                <a:gd name="connsiteY101" fmla="*/ 2719754 h 4536831"/>
                <a:gd name="connsiteX102" fmla="*/ 5169877 w 5254608"/>
                <a:gd name="connsiteY102" fmla="*/ 2637692 h 4536831"/>
                <a:gd name="connsiteX103" fmla="*/ 5146431 w 5254608"/>
                <a:gd name="connsiteY103" fmla="*/ 2602523 h 4536831"/>
                <a:gd name="connsiteX104" fmla="*/ 5122984 w 5254608"/>
                <a:gd name="connsiteY104" fmla="*/ 2532185 h 4536831"/>
                <a:gd name="connsiteX105" fmla="*/ 5099538 w 5254608"/>
                <a:gd name="connsiteY105" fmla="*/ 2497015 h 4536831"/>
                <a:gd name="connsiteX106" fmla="*/ 5064369 w 5254608"/>
                <a:gd name="connsiteY106" fmla="*/ 2450123 h 4536831"/>
                <a:gd name="connsiteX107" fmla="*/ 5029200 w 5254608"/>
                <a:gd name="connsiteY107" fmla="*/ 2379785 h 4536831"/>
                <a:gd name="connsiteX108" fmla="*/ 4970584 w 5254608"/>
                <a:gd name="connsiteY108" fmla="*/ 2297723 h 4536831"/>
                <a:gd name="connsiteX109" fmla="*/ 4911969 w 5254608"/>
                <a:gd name="connsiteY109" fmla="*/ 2215662 h 4536831"/>
                <a:gd name="connsiteX110" fmla="*/ 4888523 w 5254608"/>
                <a:gd name="connsiteY110" fmla="*/ 2192215 h 4536831"/>
                <a:gd name="connsiteX111" fmla="*/ 4806461 w 5254608"/>
                <a:gd name="connsiteY111" fmla="*/ 2086708 h 4536831"/>
                <a:gd name="connsiteX112" fmla="*/ 4747846 w 5254608"/>
                <a:gd name="connsiteY112" fmla="*/ 1992923 h 4536831"/>
                <a:gd name="connsiteX113" fmla="*/ 4712677 w 5254608"/>
                <a:gd name="connsiteY113" fmla="*/ 1957754 h 4536831"/>
                <a:gd name="connsiteX114" fmla="*/ 4689231 w 5254608"/>
                <a:gd name="connsiteY114" fmla="*/ 1922585 h 4536831"/>
                <a:gd name="connsiteX115" fmla="*/ 4654061 w 5254608"/>
                <a:gd name="connsiteY115" fmla="*/ 1887415 h 4536831"/>
                <a:gd name="connsiteX116" fmla="*/ 4595446 w 5254608"/>
                <a:gd name="connsiteY116" fmla="*/ 1817077 h 4536831"/>
                <a:gd name="connsiteX117" fmla="*/ 4583723 w 5254608"/>
                <a:gd name="connsiteY117" fmla="*/ 1781908 h 4536831"/>
                <a:gd name="connsiteX118" fmla="*/ 4560277 w 5254608"/>
                <a:gd name="connsiteY118" fmla="*/ 1746739 h 4536831"/>
                <a:gd name="connsiteX119" fmla="*/ 4501661 w 5254608"/>
                <a:gd name="connsiteY119" fmla="*/ 1676400 h 4536831"/>
                <a:gd name="connsiteX120" fmla="*/ 4478215 w 5254608"/>
                <a:gd name="connsiteY120" fmla="*/ 1629508 h 4536831"/>
                <a:gd name="connsiteX121" fmla="*/ 4419600 w 5254608"/>
                <a:gd name="connsiteY121" fmla="*/ 1547446 h 4536831"/>
                <a:gd name="connsiteX122" fmla="*/ 4384431 w 5254608"/>
                <a:gd name="connsiteY122" fmla="*/ 1512277 h 4536831"/>
                <a:gd name="connsiteX123" fmla="*/ 4337538 w 5254608"/>
                <a:gd name="connsiteY123" fmla="*/ 1441939 h 4536831"/>
                <a:gd name="connsiteX124" fmla="*/ 4290646 w 5254608"/>
                <a:gd name="connsiteY124" fmla="*/ 1383323 h 4536831"/>
                <a:gd name="connsiteX125" fmla="*/ 4220308 w 5254608"/>
                <a:gd name="connsiteY125" fmla="*/ 1289539 h 4536831"/>
                <a:gd name="connsiteX126" fmla="*/ 4173415 w 5254608"/>
                <a:gd name="connsiteY126" fmla="*/ 1219200 h 4536831"/>
                <a:gd name="connsiteX127" fmla="*/ 4149969 w 5254608"/>
                <a:gd name="connsiteY127" fmla="*/ 1184031 h 4536831"/>
                <a:gd name="connsiteX128" fmla="*/ 4126523 w 5254608"/>
                <a:gd name="connsiteY128" fmla="*/ 1137139 h 4536831"/>
                <a:gd name="connsiteX129" fmla="*/ 4103077 w 5254608"/>
                <a:gd name="connsiteY129" fmla="*/ 1101969 h 4536831"/>
                <a:gd name="connsiteX130" fmla="*/ 4091354 w 5254608"/>
                <a:gd name="connsiteY130" fmla="*/ 1066800 h 4536831"/>
                <a:gd name="connsiteX131" fmla="*/ 4056184 w 5254608"/>
                <a:gd name="connsiteY131" fmla="*/ 879231 h 4536831"/>
                <a:gd name="connsiteX132" fmla="*/ 4044461 w 5254608"/>
                <a:gd name="connsiteY132" fmla="*/ 832339 h 4536831"/>
                <a:gd name="connsiteX133" fmla="*/ 4032738 w 5254608"/>
                <a:gd name="connsiteY133" fmla="*/ 762000 h 4536831"/>
                <a:gd name="connsiteX134" fmla="*/ 4021015 w 5254608"/>
                <a:gd name="connsiteY134" fmla="*/ 234462 h 4536831"/>
                <a:gd name="connsiteX135" fmla="*/ 3997569 w 5254608"/>
                <a:gd name="connsiteY135" fmla="*/ 164123 h 4536831"/>
                <a:gd name="connsiteX136" fmla="*/ 3985846 w 5254608"/>
                <a:gd name="connsiteY136" fmla="*/ 117231 h 4536831"/>
                <a:gd name="connsiteX137" fmla="*/ 3962400 w 5254608"/>
                <a:gd name="connsiteY137" fmla="*/ 82062 h 4536831"/>
                <a:gd name="connsiteX138" fmla="*/ 3938954 w 5254608"/>
                <a:gd name="connsiteY138" fmla="*/ 58615 h 4536831"/>
                <a:gd name="connsiteX139" fmla="*/ 3903784 w 5254608"/>
                <a:gd name="connsiteY139" fmla="*/ 35169 h 4536831"/>
                <a:gd name="connsiteX140" fmla="*/ 3774831 w 5254608"/>
                <a:gd name="connsiteY140" fmla="*/ 11723 h 4536831"/>
                <a:gd name="connsiteX141" fmla="*/ 3587261 w 5254608"/>
                <a:gd name="connsiteY141" fmla="*/ 0 h 4536831"/>
                <a:gd name="connsiteX142" fmla="*/ 3376246 w 5254608"/>
                <a:gd name="connsiteY142" fmla="*/ 11723 h 4536831"/>
                <a:gd name="connsiteX143" fmla="*/ 3270738 w 5254608"/>
                <a:gd name="connsiteY143" fmla="*/ 46892 h 4536831"/>
                <a:gd name="connsiteX144" fmla="*/ 3165231 w 5254608"/>
                <a:gd name="connsiteY144" fmla="*/ 82062 h 4536831"/>
                <a:gd name="connsiteX145" fmla="*/ 3141784 w 5254608"/>
                <a:gd name="connsiteY145" fmla="*/ 105508 h 4536831"/>
                <a:gd name="connsiteX146" fmla="*/ 3106615 w 5254608"/>
                <a:gd name="connsiteY146" fmla="*/ 117231 h 4536831"/>
                <a:gd name="connsiteX147" fmla="*/ 3071446 w 5254608"/>
                <a:gd name="connsiteY147" fmla="*/ 140677 h 4536831"/>
                <a:gd name="connsiteX148" fmla="*/ 3001108 w 5254608"/>
                <a:gd name="connsiteY148" fmla="*/ 234462 h 4536831"/>
                <a:gd name="connsiteX149" fmla="*/ 2989384 w 5254608"/>
                <a:gd name="connsiteY149" fmla="*/ 269631 h 4536831"/>
                <a:gd name="connsiteX150" fmla="*/ 2919046 w 5254608"/>
                <a:gd name="connsiteY150" fmla="*/ 363415 h 4536831"/>
                <a:gd name="connsiteX151" fmla="*/ 2860431 w 5254608"/>
                <a:gd name="connsiteY151" fmla="*/ 422031 h 4536831"/>
                <a:gd name="connsiteX152" fmla="*/ 2766646 w 5254608"/>
                <a:gd name="connsiteY152" fmla="*/ 504092 h 4536831"/>
                <a:gd name="connsiteX153" fmla="*/ 2661138 w 5254608"/>
                <a:gd name="connsiteY153" fmla="*/ 550985 h 4536831"/>
                <a:gd name="connsiteX154" fmla="*/ 2625969 w 5254608"/>
                <a:gd name="connsiteY154" fmla="*/ 562708 h 4536831"/>
                <a:gd name="connsiteX155" fmla="*/ 2590800 w 5254608"/>
                <a:gd name="connsiteY155" fmla="*/ 574431 h 4536831"/>
                <a:gd name="connsiteX156" fmla="*/ 2520461 w 5254608"/>
                <a:gd name="connsiteY156" fmla="*/ 586154 h 4536831"/>
                <a:gd name="connsiteX157" fmla="*/ 1863969 w 5254608"/>
                <a:gd name="connsiteY157" fmla="*/ 550985 h 4536831"/>
                <a:gd name="connsiteX158" fmla="*/ 1277815 w 5254608"/>
                <a:gd name="connsiteY158" fmla="*/ 515815 h 4536831"/>
                <a:gd name="connsiteX159" fmla="*/ 879231 w 5254608"/>
                <a:gd name="connsiteY159" fmla="*/ 527539 h 4536831"/>
                <a:gd name="connsiteX160" fmla="*/ 844061 w 5254608"/>
                <a:gd name="connsiteY160" fmla="*/ 539262 h 4536831"/>
                <a:gd name="connsiteX161" fmla="*/ 797169 w 5254608"/>
                <a:gd name="connsiteY161" fmla="*/ 562708 h 4536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</a:cxnLst>
              <a:rect l="l" t="t" r="r" b="b"/>
              <a:pathLst>
                <a:path w="5254608" h="4536831">
                  <a:moveTo>
                    <a:pt x="797169" y="562708"/>
                  </a:moveTo>
                  <a:lnTo>
                    <a:pt x="797169" y="562708"/>
                  </a:lnTo>
                  <a:cubicBezTo>
                    <a:pt x="667535" y="591515"/>
                    <a:pt x="725839" y="574761"/>
                    <a:pt x="621323" y="609600"/>
                  </a:cubicBezTo>
                  <a:lnTo>
                    <a:pt x="586154" y="621323"/>
                  </a:lnTo>
                  <a:lnTo>
                    <a:pt x="550984" y="633046"/>
                  </a:lnTo>
                  <a:cubicBezTo>
                    <a:pt x="539261" y="640861"/>
                    <a:pt x="528417" y="650191"/>
                    <a:pt x="515815" y="656492"/>
                  </a:cubicBezTo>
                  <a:cubicBezTo>
                    <a:pt x="504762" y="662018"/>
                    <a:pt x="491242" y="661857"/>
                    <a:pt x="480646" y="668215"/>
                  </a:cubicBezTo>
                  <a:cubicBezTo>
                    <a:pt x="400187" y="716492"/>
                    <a:pt x="521658" y="670176"/>
                    <a:pt x="422031" y="703385"/>
                  </a:cubicBezTo>
                  <a:cubicBezTo>
                    <a:pt x="414215" y="715108"/>
                    <a:pt x="408547" y="728591"/>
                    <a:pt x="398584" y="738554"/>
                  </a:cubicBezTo>
                  <a:cubicBezTo>
                    <a:pt x="388621" y="748517"/>
                    <a:pt x="372693" y="751397"/>
                    <a:pt x="363415" y="762000"/>
                  </a:cubicBezTo>
                  <a:cubicBezTo>
                    <a:pt x="344859" y="783207"/>
                    <a:pt x="325434" y="805606"/>
                    <a:pt x="316523" y="832339"/>
                  </a:cubicBezTo>
                  <a:cubicBezTo>
                    <a:pt x="301781" y="876564"/>
                    <a:pt x="298218" y="897536"/>
                    <a:pt x="257908" y="937846"/>
                  </a:cubicBezTo>
                  <a:lnTo>
                    <a:pt x="211015" y="984739"/>
                  </a:lnTo>
                  <a:cubicBezTo>
                    <a:pt x="199292" y="996462"/>
                    <a:pt x="185042" y="1006114"/>
                    <a:pt x="175846" y="1019908"/>
                  </a:cubicBezTo>
                  <a:cubicBezTo>
                    <a:pt x="168031" y="1031631"/>
                    <a:pt x="161678" y="1044474"/>
                    <a:pt x="152400" y="1055077"/>
                  </a:cubicBezTo>
                  <a:cubicBezTo>
                    <a:pt x="134204" y="1075872"/>
                    <a:pt x="113323" y="1094153"/>
                    <a:pt x="93784" y="1113692"/>
                  </a:cubicBezTo>
                  <a:cubicBezTo>
                    <a:pt x="85968" y="1121508"/>
                    <a:pt x="76469" y="1127943"/>
                    <a:pt x="70338" y="1137139"/>
                  </a:cubicBezTo>
                  <a:cubicBezTo>
                    <a:pt x="62523" y="1148862"/>
                    <a:pt x="53193" y="1159706"/>
                    <a:pt x="46892" y="1172308"/>
                  </a:cubicBezTo>
                  <a:cubicBezTo>
                    <a:pt x="-1643" y="1269379"/>
                    <a:pt x="78916" y="1141857"/>
                    <a:pt x="11723" y="1242646"/>
                  </a:cubicBezTo>
                  <a:cubicBezTo>
                    <a:pt x="7815" y="1262185"/>
                    <a:pt x="0" y="1281336"/>
                    <a:pt x="0" y="1301262"/>
                  </a:cubicBezTo>
                  <a:cubicBezTo>
                    <a:pt x="0" y="1381759"/>
                    <a:pt x="2202" y="1441462"/>
                    <a:pt x="23446" y="1512277"/>
                  </a:cubicBezTo>
                  <a:cubicBezTo>
                    <a:pt x="46538" y="1589252"/>
                    <a:pt x="31138" y="1566860"/>
                    <a:pt x="70338" y="1606062"/>
                  </a:cubicBezTo>
                  <a:cubicBezTo>
                    <a:pt x="97279" y="1686886"/>
                    <a:pt x="76308" y="1658925"/>
                    <a:pt x="117231" y="1699846"/>
                  </a:cubicBezTo>
                  <a:cubicBezTo>
                    <a:pt x="121139" y="1711569"/>
                    <a:pt x="118899" y="1727832"/>
                    <a:pt x="128954" y="1735015"/>
                  </a:cubicBezTo>
                  <a:cubicBezTo>
                    <a:pt x="149065" y="1749380"/>
                    <a:pt x="175846" y="1750646"/>
                    <a:pt x="199292" y="1758462"/>
                  </a:cubicBezTo>
                  <a:lnTo>
                    <a:pt x="304800" y="1793631"/>
                  </a:lnTo>
                  <a:cubicBezTo>
                    <a:pt x="316523" y="1797539"/>
                    <a:pt x="327780" y="1803323"/>
                    <a:pt x="339969" y="1805354"/>
                  </a:cubicBezTo>
                  <a:lnTo>
                    <a:pt x="410308" y="1817077"/>
                  </a:lnTo>
                  <a:cubicBezTo>
                    <a:pt x="422031" y="1820985"/>
                    <a:pt x="433414" y="1826119"/>
                    <a:pt x="445477" y="1828800"/>
                  </a:cubicBezTo>
                  <a:cubicBezTo>
                    <a:pt x="527945" y="1847126"/>
                    <a:pt x="605330" y="1846491"/>
                    <a:pt x="691661" y="1852246"/>
                  </a:cubicBezTo>
                  <a:cubicBezTo>
                    <a:pt x="775993" y="1880356"/>
                    <a:pt x="670673" y="1846249"/>
                    <a:pt x="773723" y="1875692"/>
                  </a:cubicBezTo>
                  <a:cubicBezTo>
                    <a:pt x="785605" y="1879087"/>
                    <a:pt x="796829" y="1884734"/>
                    <a:pt x="808892" y="1887415"/>
                  </a:cubicBezTo>
                  <a:cubicBezTo>
                    <a:pt x="832096" y="1892572"/>
                    <a:pt x="855700" y="1895777"/>
                    <a:pt x="879231" y="1899139"/>
                  </a:cubicBezTo>
                  <a:cubicBezTo>
                    <a:pt x="1169772" y="1940646"/>
                    <a:pt x="1313183" y="1916261"/>
                    <a:pt x="1711569" y="1922585"/>
                  </a:cubicBezTo>
                  <a:cubicBezTo>
                    <a:pt x="1817924" y="1949174"/>
                    <a:pt x="1686505" y="1918028"/>
                    <a:pt x="1840523" y="1946031"/>
                  </a:cubicBezTo>
                  <a:cubicBezTo>
                    <a:pt x="1856375" y="1948913"/>
                    <a:pt x="1871687" y="1954259"/>
                    <a:pt x="1887415" y="1957754"/>
                  </a:cubicBezTo>
                  <a:cubicBezTo>
                    <a:pt x="1906866" y="1962076"/>
                    <a:pt x="1926580" y="1965155"/>
                    <a:pt x="1946031" y="1969477"/>
                  </a:cubicBezTo>
                  <a:cubicBezTo>
                    <a:pt x="1961759" y="1972972"/>
                    <a:pt x="1977169" y="1977824"/>
                    <a:pt x="1992923" y="1981200"/>
                  </a:cubicBezTo>
                  <a:cubicBezTo>
                    <a:pt x="2031889" y="1989550"/>
                    <a:pt x="2071493" y="1994981"/>
                    <a:pt x="2110154" y="2004646"/>
                  </a:cubicBezTo>
                  <a:cubicBezTo>
                    <a:pt x="2181018" y="2022362"/>
                    <a:pt x="2141768" y="2011276"/>
                    <a:pt x="2227384" y="2039815"/>
                  </a:cubicBezTo>
                  <a:lnTo>
                    <a:pt x="2262554" y="2051539"/>
                  </a:lnTo>
                  <a:lnTo>
                    <a:pt x="2297723" y="2063262"/>
                  </a:lnTo>
                  <a:cubicBezTo>
                    <a:pt x="2309446" y="2074985"/>
                    <a:pt x="2324841" y="2083938"/>
                    <a:pt x="2332892" y="2098431"/>
                  </a:cubicBezTo>
                  <a:cubicBezTo>
                    <a:pt x="2344894" y="2120035"/>
                    <a:pt x="2348523" y="2145323"/>
                    <a:pt x="2356338" y="2168769"/>
                  </a:cubicBezTo>
                  <a:lnTo>
                    <a:pt x="2368061" y="2203939"/>
                  </a:lnTo>
                  <a:cubicBezTo>
                    <a:pt x="2371969" y="2215662"/>
                    <a:pt x="2376787" y="2227120"/>
                    <a:pt x="2379784" y="2239108"/>
                  </a:cubicBezTo>
                  <a:cubicBezTo>
                    <a:pt x="2383692" y="2254739"/>
                    <a:pt x="2386878" y="2270568"/>
                    <a:pt x="2391508" y="2286000"/>
                  </a:cubicBezTo>
                  <a:cubicBezTo>
                    <a:pt x="2398610" y="2309672"/>
                    <a:pt x="2410107" y="2332104"/>
                    <a:pt x="2414954" y="2356339"/>
                  </a:cubicBezTo>
                  <a:cubicBezTo>
                    <a:pt x="2438788" y="2475509"/>
                    <a:pt x="2414368" y="2366011"/>
                    <a:pt x="2438400" y="2450123"/>
                  </a:cubicBezTo>
                  <a:cubicBezTo>
                    <a:pt x="2449437" y="2488754"/>
                    <a:pt x="2453788" y="2515339"/>
                    <a:pt x="2461846" y="2555631"/>
                  </a:cubicBezTo>
                  <a:cubicBezTo>
                    <a:pt x="2457938" y="2672862"/>
                    <a:pt x="2450123" y="2790027"/>
                    <a:pt x="2450123" y="2907323"/>
                  </a:cubicBezTo>
                  <a:cubicBezTo>
                    <a:pt x="2450123" y="3040242"/>
                    <a:pt x="2454672" y="3173183"/>
                    <a:pt x="2461846" y="3305908"/>
                  </a:cubicBezTo>
                  <a:cubicBezTo>
                    <a:pt x="2462513" y="3318247"/>
                    <a:pt x="2470318" y="3329155"/>
                    <a:pt x="2473569" y="3341077"/>
                  </a:cubicBezTo>
                  <a:cubicBezTo>
                    <a:pt x="2477176" y="3354303"/>
                    <a:pt x="2506638" y="3484466"/>
                    <a:pt x="2520461" y="3505200"/>
                  </a:cubicBezTo>
                  <a:lnTo>
                    <a:pt x="2543908" y="3540369"/>
                  </a:lnTo>
                  <a:cubicBezTo>
                    <a:pt x="2571782" y="3623993"/>
                    <a:pt x="2532258" y="3522895"/>
                    <a:pt x="2590800" y="3610708"/>
                  </a:cubicBezTo>
                  <a:cubicBezTo>
                    <a:pt x="2597655" y="3620990"/>
                    <a:pt x="2595668" y="3635595"/>
                    <a:pt x="2602523" y="3645877"/>
                  </a:cubicBezTo>
                  <a:cubicBezTo>
                    <a:pt x="2611719" y="3659671"/>
                    <a:pt x="2627078" y="3668310"/>
                    <a:pt x="2637692" y="3681046"/>
                  </a:cubicBezTo>
                  <a:cubicBezTo>
                    <a:pt x="2646712" y="3691870"/>
                    <a:pt x="2652851" y="3704820"/>
                    <a:pt x="2661138" y="3716215"/>
                  </a:cubicBezTo>
                  <a:cubicBezTo>
                    <a:pt x="2684122" y="3747818"/>
                    <a:pt x="2709801" y="3777486"/>
                    <a:pt x="2731477" y="3810000"/>
                  </a:cubicBezTo>
                  <a:cubicBezTo>
                    <a:pt x="2739292" y="3821723"/>
                    <a:pt x="2744960" y="3835206"/>
                    <a:pt x="2754923" y="3845169"/>
                  </a:cubicBezTo>
                  <a:cubicBezTo>
                    <a:pt x="2768739" y="3858985"/>
                    <a:pt x="2786184" y="3868616"/>
                    <a:pt x="2801815" y="3880339"/>
                  </a:cubicBezTo>
                  <a:cubicBezTo>
                    <a:pt x="2813581" y="3903871"/>
                    <a:pt x="2830064" y="3941684"/>
                    <a:pt x="2848708" y="3962400"/>
                  </a:cubicBezTo>
                  <a:cubicBezTo>
                    <a:pt x="2874586" y="3991154"/>
                    <a:pt x="2907559" y="4013515"/>
                    <a:pt x="2930769" y="4044462"/>
                  </a:cubicBezTo>
                  <a:cubicBezTo>
                    <a:pt x="2942492" y="4060093"/>
                    <a:pt x="2952122" y="4077538"/>
                    <a:pt x="2965938" y="4091354"/>
                  </a:cubicBezTo>
                  <a:cubicBezTo>
                    <a:pt x="2975901" y="4101317"/>
                    <a:pt x="2989643" y="4106611"/>
                    <a:pt x="3001108" y="4114800"/>
                  </a:cubicBezTo>
                  <a:cubicBezTo>
                    <a:pt x="3017007" y="4126156"/>
                    <a:pt x="3032101" y="4138613"/>
                    <a:pt x="3048000" y="4149969"/>
                  </a:cubicBezTo>
                  <a:cubicBezTo>
                    <a:pt x="3059465" y="4158158"/>
                    <a:pt x="3072167" y="4164613"/>
                    <a:pt x="3083169" y="4173415"/>
                  </a:cubicBezTo>
                  <a:cubicBezTo>
                    <a:pt x="3091800" y="4180320"/>
                    <a:pt x="3097773" y="4190230"/>
                    <a:pt x="3106615" y="4196862"/>
                  </a:cubicBezTo>
                  <a:cubicBezTo>
                    <a:pt x="3133879" y="4217310"/>
                    <a:pt x="3187481" y="4253563"/>
                    <a:pt x="3223846" y="4267200"/>
                  </a:cubicBezTo>
                  <a:cubicBezTo>
                    <a:pt x="3238932" y="4272857"/>
                    <a:pt x="3255107" y="4275015"/>
                    <a:pt x="3270738" y="4278923"/>
                  </a:cubicBezTo>
                  <a:cubicBezTo>
                    <a:pt x="3307619" y="4306583"/>
                    <a:pt x="3321615" y="4321448"/>
                    <a:pt x="3364523" y="4337539"/>
                  </a:cubicBezTo>
                  <a:cubicBezTo>
                    <a:pt x="3394576" y="4348809"/>
                    <a:pt x="3418239" y="4346813"/>
                    <a:pt x="3446584" y="4360985"/>
                  </a:cubicBezTo>
                  <a:cubicBezTo>
                    <a:pt x="3459186" y="4367286"/>
                    <a:pt x="3468804" y="4378881"/>
                    <a:pt x="3481754" y="4384431"/>
                  </a:cubicBezTo>
                  <a:cubicBezTo>
                    <a:pt x="3496563" y="4390778"/>
                    <a:pt x="3513361" y="4391059"/>
                    <a:pt x="3528646" y="4396154"/>
                  </a:cubicBezTo>
                  <a:cubicBezTo>
                    <a:pt x="3546908" y="4402241"/>
                    <a:pt x="3597732" y="4425834"/>
                    <a:pt x="3622431" y="4431323"/>
                  </a:cubicBezTo>
                  <a:cubicBezTo>
                    <a:pt x="3645634" y="4436479"/>
                    <a:pt x="3669323" y="4439138"/>
                    <a:pt x="3692769" y="4443046"/>
                  </a:cubicBezTo>
                  <a:cubicBezTo>
                    <a:pt x="3812609" y="4502965"/>
                    <a:pt x="3719062" y="4466872"/>
                    <a:pt x="3892061" y="4489939"/>
                  </a:cubicBezTo>
                  <a:cubicBezTo>
                    <a:pt x="3908032" y="4492069"/>
                    <a:pt x="3922983" y="4499533"/>
                    <a:pt x="3938954" y="4501662"/>
                  </a:cubicBezTo>
                  <a:cubicBezTo>
                    <a:pt x="3981737" y="4507366"/>
                    <a:pt x="4025042" y="4508342"/>
                    <a:pt x="4067908" y="4513385"/>
                  </a:cubicBezTo>
                  <a:cubicBezTo>
                    <a:pt x="4091515" y="4516162"/>
                    <a:pt x="4114574" y="4522956"/>
                    <a:pt x="4138246" y="4525108"/>
                  </a:cubicBezTo>
                  <a:cubicBezTo>
                    <a:pt x="4200634" y="4530780"/>
                    <a:pt x="4263292" y="4532923"/>
                    <a:pt x="4325815" y="4536831"/>
                  </a:cubicBezTo>
                  <a:cubicBezTo>
                    <a:pt x="4355529" y="4534545"/>
                    <a:pt x="4552265" y="4520582"/>
                    <a:pt x="4595446" y="4513385"/>
                  </a:cubicBezTo>
                  <a:cubicBezTo>
                    <a:pt x="4627231" y="4508087"/>
                    <a:pt x="4689231" y="4489939"/>
                    <a:pt x="4689231" y="4489939"/>
                  </a:cubicBezTo>
                  <a:cubicBezTo>
                    <a:pt x="4712677" y="4474308"/>
                    <a:pt x="4739643" y="4462971"/>
                    <a:pt x="4759569" y="4443046"/>
                  </a:cubicBezTo>
                  <a:lnTo>
                    <a:pt x="4829908" y="4372708"/>
                  </a:lnTo>
                  <a:cubicBezTo>
                    <a:pt x="4845539" y="4357077"/>
                    <a:pt x="4863537" y="4343499"/>
                    <a:pt x="4876800" y="4325815"/>
                  </a:cubicBezTo>
                  <a:cubicBezTo>
                    <a:pt x="4991737" y="4172565"/>
                    <a:pt x="4849705" y="4363748"/>
                    <a:pt x="4935415" y="4243754"/>
                  </a:cubicBezTo>
                  <a:cubicBezTo>
                    <a:pt x="5008126" y="4141959"/>
                    <a:pt x="4938770" y="4244583"/>
                    <a:pt x="4994031" y="4161692"/>
                  </a:cubicBezTo>
                  <a:cubicBezTo>
                    <a:pt x="5013565" y="4103090"/>
                    <a:pt x="4995759" y="4144152"/>
                    <a:pt x="5040923" y="4079631"/>
                  </a:cubicBezTo>
                  <a:cubicBezTo>
                    <a:pt x="5057082" y="4056546"/>
                    <a:pt x="5087815" y="4009292"/>
                    <a:pt x="5087815" y="4009292"/>
                  </a:cubicBezTo>
                  <a:cubicBezTo>
                    <a:pt x="5113195" y="3907770"/>
                    <a:pt x="5082116" y="4017676"/>
                    <a:pt x="5122984" y="3915508"/>
                  </a:cubicBezTo>
                  <a:cubicBezTo>
                    <a:pt x="5164837" y="3810877"/>
                    <a:pt x="5124769" y="3877662"/>
                    <a:pt x="5169877" y="3810000"/>
                  </a:cubicBezTo>
                  <a:cubicBezTo>
                    <a:pt x="5173785" y="3790462"/>
                    <a:pt x="5176767" y="3770715"/>
                    <a:pt x="5181600" y="3751385"/>
                  </a:cubicBezTo>
                  <a:cubicBezTo>
                    <a:pt x="5184597" y="3739397"/>
                    <a:pt x="5190642" y="3728278"/>
                    <a:pt x="5193323" y="3716215"/>
                  </a:cubicBezTo>
                  <a:cubicBezTo>
                    <a:pt x="5198479" y="3693012"/>
                    <a:pt x="5200794" y="3669263"/>
                    <a:pt x="5205046" y="3645877"/>
                  </a:cubicBezTo>
                  <a:cubicBezTo>
                    <a:pt x="5208610" y="3626273"/>
                    <a:pt x="5212447" y="3606713"/>
                    <a:pt x="5216769" y="3587262"/>
                  </a:cubicBezTo>
                  <a:cubicBezTo>
                    <a:pt x="5220264" y="3571534"/>
                    <a:pt x="5225610" y="3556221"/>
                    <a:pt x="5228492" y="3540369"/>
                  </a:cubicBezTo>
                  <a:cubicBezTo>
                    <a:pt x="5233435" y="3513183"/>
                    <a:pt x="5236307" y="3485662"/>
                    <a:pt x="5240215" y="3458308"/>
                  </a:cubicBezTo>
                  <a:cubicBezTo>
                    <a:pt x="5256831" y="3209069"/>
                    <a:pt x="5261819" y="3219659"/>
                    <a:pt x="5240215" y="2895600"/>
                  </a:cubicBezTo>
                  <a:cubicBezTo>
                    <a:pt x="5237053" y="2848166"/>
                    <a:pt x="5243139" y="2794478"/>
                    <a:pt x="5216769" y="2754923"/>
                  </a:cubicBezTo>
                  <a:cubicBezTo>
                    <a:pt x="5208954" y="2743200"/>
                    <a:pt x="5199624" y="2732356"/>
                    <a:pt x="5193323" y="2719754"/>
                  </a:cubicBezTo>
                  <a:cubicBezTo>
                    <a:pt x="5170510" y="2674129"/>
                    <a:pt x="5192413" y="2690277"/>
                    <a:pt x="5169877" y="2637692"/>
                  </a:cubicBezTo>
                  <a:cubicBezTo>
                    <a:pt x="5164327" y="2624742"/>
                    <a:pt x="5152153" y="2615398"/>
                    <a:pt x="5146431" y="2602523"/>
                  </a:cubicBezTo>
                  <a:cubicBezTo>
                    <a:pt x="5136393" y="2579939"/>
                    <a:pt x="5136693" y="2552749"/>
                    <a:pt x="5122984" y="2532185"/>
                  </a:cubicBezTo>
                  <a:cubicBezTo>
                    <a:pt x="5115169" y="2520462"/>
                    <a:pt x="5107727" y="2508480"/>
                    <a:pt x="5099538" y="2497015"/>
                  </a:cubicBezTo>
                  <a:cubicBezTo>
                    <a:pt x="5088182" y="2481116"/>
                    <a:pt x="5074421" y="2466877"/>
                    <a:pt x="5064369" y="2450123"/>
                  </a:cubicBezTo>
                  <a:cubicBezTo>
                    <a:pt x="5050882" y="2427645"/>
                    <a:pt x="5041930" y="2402700"/>
                    <a:pt x="5029200" y="2379785"/>
                  </a:cubicBezTo>
                  <a:cubicBezTo>
                    <a:pt x="5015381" y="2354910"/>
                    <a:pt x="4985829" y="2319066"/>
                    <a:pt x="4970584" y="2297723"/>
                  </a:cubicBezTo>
                  <a:cubicBezTo>
                    <a:pt x="4940123" y="2255079"/>
                    <a:pt x="4950290" y="2261648"/>
                    <a:pt x="4911969" y="2215662"/>
                  </a:cubicBezTo>
                  <a:cubicBezTo>
                    <a:pt x="4904893" y="2207171"/>
                    <a:pt x="4896338" y="2200031"/>
                    <a:pt x="4888523" y="2192215"/>
                  </a:cubicBezTo>
                  <a:cubicBezTo>
                    <a:pt x="4864581" y="2120388"/>
                    <a:pt x="4890190" y="2179740"/>
                    <a:pt x="4806461" y="2086708"/>
                  </a:cubicBezTo>
                  <a:cubicBezTo>
                    <a:pt x="4721196" y="1991969"/>
                    <a:pt x="4815459" y="2087581"/>
                    <a:pt x="4747846" y="1992923"/>
                  </a:cubicBezTo>
                  <a:cubicBezTo>
                    <a:pt x="4738210" y="1979432"/>
                    <a:pt x="4723291" y="1970490"/>
                    <a:pt x="4712677" y="1957754"/>
                  </a:cubicBezTo>
                  <a:cubicBezTo>
                    <a:pt x="4703657" y="1946930"/>
                    <a:pt x="4698251" y="1933409"/>
                    <a:pt x="4689231" y="1922585"/>
                  </a:cubicBezTo>
                  <a:cubicBezTo>
                    <a:pt x="4678617" y="1909848"/>
                    <a:pt x="4664675" y="1900152"/>
                    <a:pt x="4654061" y="1887415"/>
                  </a:cubicBezTo>
                  <a:cubicBezTo>
                    <a:pt x="4572454" y="1789487"/>
                    <a:pt x="4698194" y="1919825"/>
                    <a:pt x="4595446" y="1817077"/>
                  </a:cubicBezTo>
                  <a:cubicBezTo>
                    <a:pt x="4591538" y="1805354"/>
                    <a:pt x="4589249" y="1792961"/>
                    <a:pt x="4583723" y="1781908"/>
                  </a:cubicBezTo>
                  <a:cubicBezTo>
                    <a:pt x="4577422" y="1769306"/>
                    <a:pt x="4568466" y="1758204"/>
                    <a:pt x="4560277" y="1746739"/>
                  </a:cubicBezTo>
                  <a:cubicBezTo>
                    <a:pt x="4525441" y="1697968"/>
                    <a:pt x="4534984" y="1709722"/>
                    <a:pt x="4501661" y="1676400"/>
                  </a:cubicBezTo>
                  <a:cubicBezTo>
                    <a:pt x="4493846" y="1660769"/>
                    <a:pt x="4486885" y="1644681"/>
                    <a:pt x="4478215" y="1629508"/>
                  </a:cubicBezTo>
                  <a:cubicBezTo>
                    <a:pt x="4467613" y="1610954"/>
                    <a:pt x="4430381" y="1560024"/>
                    <a:pt x="4419600" y="1547446"/>
                  </a:cubicBezTo>
                  <a:cubicBezTo>
                    <a:pt x="4408811" y="1534858"/>
                    <a:pt x="4394609" y="1525363"/>
                    <a:pt x="4384431" y="1512277"/>
                  </a:cubicBezTo>
                  <a:cubicBezTo>
                    <a:pt x="4367131" y="1490034"/>
                    <a:pt x="4357463" y="1461865"/>
                    <a:pt x="4337538" y="1441939"/>
                  </a:cubicBezTo>
                  <a:cubicBezTo>
                    <a:pt x="4296395" y="1400794"/>
                    <a:pt x="4330083" y="1437549"/>
                    <a:pt x="4290646" y="1383323"/>
                  </a:cubicBezTo>
                  <a:cubicBezTo>
                    <a:pt x="4267662" y="1351720"/>
                    <a:pt x="4241984" y="1322053"/>
                    <a:pt x="4220308" y="1289539"/>
                  </a:cubicBezTo>
                  <a:lnTo>
                    <a:pt x="4173415" y="1219200"/>
                  </a:lnTo>
                  <a:cubicBezTo>
                    <a:pt x="4165600" y="1207477"/>
                    <a:pt x="4156270" y="1196633"/>
                    <a:pt x="4149969" y="1184031"/>
                  </a:cubicBezTo>
                  <a:cubicBezTo>
                    <a:pt x="4142154" y="1168400"/>
                    <a:pt x="4135193" y="1152312"/>
                    <a:pt x="4126523" y="1137139"/>
                  </a:cubicBezTo>
                  <a:cubicBezTo>
                    <a:pt x="4119533" y="1124906"/>
                    <a:pt x="4109378" y="1114571"/>
                    <a:pt x="4103077" y="1101969"/>
                  </a:cubicBezTo>
                  <a:cubicBezTo>
                    <a:pt x="4097551" y="1090916"/>
                    <a:pt x="4094605" y="1078722"/>
                    <a:pt x="4091354" y="1066800"/>
                  </a:cubicBezTo>
                  <a:cubicBezTo>
                    <a:pt x="4050927" y="918567"/>
                    <a:pt x="4081037" y="1028341"/>
                    <a:pt x="4056184" y="879231"/>
                  </a:cubicBezTo>
                  <a:cubicBezTo>
                    <a:pt x="4053535" y="863339"/>
                    <a:pt x="4047621" y="848138"/>
                    <a:pt x="4044461" y="832339"/>
                  </a:cubicBezTo>
                  <a:cubicBezTo>
                    <a:pt x="4039799" y="809031"/>
                    <a:pt x="4036646" y="785446"/>
                    <a:pt x="4032738" y="762000"/>
                  </a:cubicBezTo>
                  <a:cubicBezTo>
                    <a:pt x="4028830" y="586154"/>
                    <a:pt x="4031344" y="410048"/>
                    <a:pt x="4021015" y="234462"/>
                  </a:cubicBezTo>
                  <a:cubicBezTo>
                    <a:pt x="4019564" y="209790"/>
                    <a:pt x="4003563" y="188100"/>
                    <a:pt x="3997569" y="164123"/>
                  </a:cubicBezTo>
                  <a:cubicBezTo>
                    <a:pt x="3993661" y="148492"/>
                    <a:pt x="3992193" y="132040"/>
                    <a:pt x="3985846" y="117231"/>
                  </a:cubicBezTo>
                  <a:cubicBezTo>
                    <a:pt x="3980296" y="104281"/>
                    <a:pt x="3971201" y="93064"/>
                    <a:pt x="3962400" y="82062"/>
                  </a:cubicBezTo>
                  <a:cubicBezTo>
                    <a:pt x="3955495" y="73431"/>
                    <a:pt x="3947585" y="65520"/>
                    <a:pt x="3938954" y="58615"/>
                  </a:cubicBezTo>
                  <a:cubicBezTo>
                    <a:pt x="3927952" y="49813"/>
                    <a:pt x="3916386" y="41470"/>
                    <a:pt x="3903784" y="35169"/>
                  </a:cubicBezTo>
                  <a:cubicBezTo>
                    <a:pt x="3868909" y="17732"/>
                    <a:pt x="3803928" y="14148"/>
                    <a:pt x="3774831" y="11723"/>
                  </a:cubicBezTo>
                  <a:cubicBezTo>
                    <a:pt x="3712402" y="6521"/>
                    <a:pt x="3649784" y="3908"/>
                    <a:pt x="3587261" y="0"/>
                  </a:cubicBezTo>
                  <a:cubicBezTo>
                    <a:pt x="3516923" y="3908"/>
                    <a:pt x="3445932" y="1399"/>
                    <a:pt x="3376246" y="11723"/>
                  </a:cubicBezTo>
                  <a:cubicBezTo>
                    <a:pt x="3339575" y="17156"/>
                    <a:pt x="3306703" y="37901"/>
                    <a:pt x="3270738" y="46892"/>
                  </a:cubicBezTo>
                  <a:cubicBezTo>
                    <a:pt x="3203431" y="63719"/>
                    <a:pt x="3238805" y="52631"/>
                    <a:pt x="3165231" y="82062"/>
                  </a:cubicBezTo>
                  <a:cubicBezTo>
                    <a:pt x="3157415" y="89877"/>
                    <a:pt x="3151262" y="99821"/>
                    <a:pt x="3141784" y="105508"/>
                  </a:cubicBezTo>
                  <a:cubicBezTo>
                    <a:pt x="3131188" y="111866"/>
                    <a:pt x="3117668" y="111705"/>
                    <a:pt x="3106615" y="117231"/>
                  </a:cubicBezTo>
                  <a:cubicBezTo>
                    <a:pt x="3094013" y="123532"/>
                    <a:pt x="3083169" y="132862"/>
                    <a:pt x="3071446" y="140677"/>
                  </a:cubicBezTo>
                  <a:cubicBezTo>
                    <a:pt x="3018423" y="220211"/>
                    <a:pt x="3044479" y="191089"/>
                    <a:pt x="3001108" y="234462"/>
                  </a:cubicBezTo>
                  <a:cubicBezTo>
                    <a:pt x="2997200" y="246185"/>
                    <a:pt x="2994910" y="258578"/>
                    <a:pt x="2989384" y="269631"/>
                  </a:cubicBezTo>
                  <a:cubicBezTo>
                    <a:pt x="2976131" y="296136"/>
                    <a:pt x="2931989" y="346158"/>
                    <a:pt x="2919046" y="363415"/>
                  </a:cubicBezTo>
                  <a:cubicBezTo>
                    <a:pt x="2879968" y="415519"/>
                    <a:pt x="2915140" y="385559"/>
                    <a:pt x="2860431" y="422031"/>
                  </a:cubicBezTo>
                  <a:cubicBezTo>
                    <a:pt x="2821352" y="480646"/>
                    <a:pt x="2848708" y="449383"/>
                    <a:pt x="2766646" y="504092"/>
                  </a:cubicBezTo>
                  <a:cubicBezTo>
                    <a:pt x="2710910" y="541250"/>
                    <a:pt x="2744849" y="523081"/>
                    <a:pt x="2661138" y="550985"/>
                  </a:cubicBezTo>
                  <a:lnTo>
                    <a:pt x="2625969" y="562708"/>
                  </a:lnTo>
                  <a:cubicBezTo>
                    <a:pt x="2614246" y="566616"/>
                    <a:pt x="2602989" y="572400"/>
                    <a:pt x="2590800" y="574431"/>
                  </a:cubicBezTo>
                  <a:lnTo>
                    <a:pt x="2520461" y="586154"/>
                  </a:lnTo>
                  <a:lnTo>
                    <a:pt x="1863969" y="550985"/>
                  </a:lnTo>
                  <a:cubicBezTo>
                    <a:pt x="1512794" y="515868"/>
                    <a:pt x="1708008" y="530156"/>
                    <a:pt x="1277815" y="515815"/>
                  </a:cubicBezTo>
                  <a:cubicBezTo>
                    <a:pt x="1144954" y="519723"/>
                    <a:pt x="1011956" y="520364"/>
                    <a:pt x="879231" y="527539"/>
                  </a:cubicBezTo>
                  <a:cubicBezTo>
                    <a:pt x="866892" y="528206"/>
                    <a:pt x="855114" y="533736"/>
                    <a:pt x="844061" y="539262"/>
                  </a:cubicBezTo>
                  <a:lnTo>
                    <a:pt x="797169" y="56270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222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F37DD27-DB50-4D0E-8F39-17F3B58AB683}"/>
                </a:ext>
              </a:extLst>
            </p:cNvPr>
            <p:cNvSpPr/>
            <p:nvPr/>
          </p:nvSpPr>
          <p:spPr>
            <a:xfrm>
              <a:off x="1241425" y="3244850"/>
              <a:ext cx="2800350" cy="1793992"/>
            </a:xfrm>
            <a:custGeom>
              <a:avLst/>
              <a:gdLst>
                <a:gd name="connsiteX0" fmla="*/ 0 w 2800350"/>
                <a:gd name="connsiteY0" fmla="*/ 0 h 1793992"/>
                <a:gd name="connsiteX1" fmla="*/ 412750 w 2800350"/>
                <a:gd name="connsiteY1" fmla="*/ 50800 h 1793992"/>
                <a:gd name="connsiteX2" fmla="*/ 936625 w 2800350"/>
                <a:gd name="connsiteY2" fmla="*/ 149225 h 1793992"/>
                <a:gd name="connsiteX3" fmla="*/ 1130300 w 2800350"/>
                <a:gd name="connsiteY3" fmla="*/ 200025 h 1793992"/>
                <a:gd name="connsiteX4" fmla="*/ 1301750 w 2800350"/>
                <a:gd name="connsiteY4" fmla="*/ 266700 h 1793992"/>
                <a:gd name="connsiteX5" fmla="*/ 1343025 w 2800350"/>
                <a:gd name="connsiteY5" fmla="*/ 320675 h 1793992"/>
                <a:gd name="connsiteX6" fmla="*/ 1412875 w 2800350"/>
                <a:gd name="connsiteY6" fmla="*/ 501650 h 1793992"/>
                <a:gd name="connsiteX7" fmla="*/ 1498600 w 2800350"/>
                <a:gd name="connsiteY7" fmla="*/ 749300 h 1793992"/>
                <a:gd name="connsiteX8" fmla="*/ 1581150 w 2800350"/>
                <a:gd name="connsiteY8" fmla="*/ 1038225 h 1793992"/>
                <a:gd name="connsiteX9" fmla="*/ 1641475 w 2800350"/>
                <a:gd name="connsiteY9" fmla="*/ 1273175 h 1793992"/>
                <a:gd name="connsiteX10" fmla="*/ 1701800 w 2800350"/>
                <a:gd name="connsiteY10" fmla="*/ 1504950 h 1793992"/>
                <a:gd name="connsiteX11" fmla="*/ 1739900 w 2800350"/>
                <a:gd name="connsiteY11" fmla="*/ 1581150 h 1793992"/>
                <a:gd name="connsiteX12" fmla="*/ 1755775 w 2800350"/>
                <a:gd name="connsiteY12" fmla="*/ 1724025 h 1793992"/>
                <a:gd name="connsiteX13" fmla="*/ 1787525 w 2800350"/>
                <a:gd name="connsiteY13" fmla="*/ 1768475 h 1793992"/>
                <a:gd name="connsiteX14" fmla="*/ 1847850 w 2800350"/>
                <a:gd name="connsiteY14" fmla="*/ 1790700 h 1793992"/>
                <a:gd name="connsiteX15" fmla="*/ 2120900 w 2800350"/>
                <a:gd name="connsiteY15" fmla="*/ 1793875 h 1793992"/>
                <a:gd name="connsiteX16" fmla="*/ 2800350 w 2800350"/>
                <a:gd name="connsiteY16" fmla="*/ 1790700 h 179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0350" h="1793992">
                  <a:moveTo>
                    <a:pt x="0" y="0"/>
                  </a:moveTo>
                  <a:cubicBezTo>
                    <a:pt x="128323" y="12964"/>
                    <a:pt x="256646" y="25929"/>
                    <a:pt x="412750" y="50800"/>
                  </a:cubicBezTo>
                  <a:cubicBezTo>
                    <a:pt x="568854" y="75671"/>
                    <a:pt x="817033" y="124354"/>
                    <a:pt x="936625" y="149225"/>
                  </a:cubicBezTo>
                  <a:cubicBezTo>
                    <a:pt x="1056217" y="174096"/>
                    <a:pt x="1069446" y="180446"/>
                    <a:pt x="1130300" y="200025"/>
                  </a:cubicBezTo>
                  <a:cubicBezTo>
                    <a:pt x="1191154" y="219604"/>
                    <a:pt x="1266296" y="246592"/>
                    <a:pt x="1301750" y="266700"/>
                  </a:cubicBezTo>
                  <a:cubicBezTo>
                    <a:pt x="1337204" y="286808"/>
                    <a:pt x="1324504" y="281517"/>
                    <a:pt x="1343025" y="320675"/>
                  </a:cubicBezTo>
                  <a:cubicBezTo>
                    <a:pt x="1361546" y="359833"/>
                    <a:pt x="1386946" y="430213"/>
                    <a:pt x="1412875" y="501650"/>
                  </a:cubicBezTo>
                  <a:cubicBezTo>
                    <a:pt x="1438804" y="573087"/>
                    <a:pt x="1470554" y="659871"/>
                    <a:pt x="1498600" y="749300"/>
                  </a:cubicBezTo>
                  <a:cubicBezTo>
                    <a:pt x="1526646" y="838729"/>
                    <a:pt x="1557338" y="950913"/>
                    <a:pt x="1581150" y="1038225"/>
                  </a:cubicBezTo>
                  <a:cubicBezTo>
                    <a:pt x="1604963" y="1125538"/>
                    <a:pt x="1621367" y="1195388"/>
                    <a:pt x="1641475" y="1273175"/>
                  </a:cubicBezTo>
                  <a:cubicBezTo>
                    <a:pt x="1661583" y="1350963"/>
                    <a:pt x="1685396" y="1453621"/>
                    <a:pt x="1701800" y="1504950"/>
                  </a:cubicBezTo>
                  <a:cubicBezTo>
                    <a:pt x="1718204" y="1556279"/>
                    <a:pt x="1730904" y="1544638"/>
                    <a:pt x="1739900" y="1581150"/>
                  </a:cubicBezTo>
                  <a:cubicBezTo>
                    <a:pt x="1748896" y="1617662"/>
                    <a:pt x="1747838" y="1692804"/>
                    <a:pt x="1755775" y="1724025"/>
                  </a:cubicBezTo>
                  <a:cubicBezTo>
                    <a:pt x="1763712" y="1755246"/>
                    <a:pt x="1772179" y="1757363"/>
                    <a:pt x="1787525" y="1768475"/>
                  </a:cubicBezTo>
                  <a:cubicBezTo>
                    <a:pt x="1802871" y="1779587"/>
                    <a:pt x="1792287" y="1786467"/>
                    <a:pt x="1847850" y="1790700"/>
                  </a:cubicBezTo>
                  <a:cubicBezTo>
                    <a:pt x="1903413" y="1794933"/>
                    <a:pt x="2120900" y="1793875"/>
                    <a:pt x="2120900" y="1793875"/>
                  </a:cubicBezTo>
                  <a:lnTo>
                    <a:pt x="2800350" y="1790700"/>
                  </a:lnTo>
                </a:path>
              </a:pathLst>
            </a:custGeom>
            <a:noFill/>
            <a:ln w="31750">
              <a:solidFill>
                <a:srgbClr val="9B93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A64BFF67-095B-4324-AA83-DAE54B8957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411888" y="3223683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2BF4531-F37D-46AA-9EBC-54288A09FEC6}"/>
                </a:ext>
              </a:extLst>
            </p:cNvPr>
            <p:cNvSpPr txBox="1"/>
            <p:nvPr/>
          </p:nvSpPr>
          <p:spPr>
            <a:xfrm>
              <a:off x="3378087" y="3374568"/>
              <a:ext cx="142802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000" b="1" i="1" dirty="0">
                  <a:solidFill>
                    <a:schemeClr val="tx2"/>
                  </a:solidFill>
                </a:rPr>
                <a:t>Lake Binder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284E4A1-A427-46D3-8B50-BEC2521CB6A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86634" y="3200233"/>
              <a:ext cx="93784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95F494D-7B5F-4749-81D9-79BAAC33D34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46349" y="3270576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920309A-0FD1-45C8-A9A7-782DAABFE3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880807" y="3305743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7C4AC53A-8D91-489B-B864-E602856AEE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37295" y="3540203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8ADED40-FA5A-4441-B550-EDB9D4CF92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31080" y="3739495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EEE8C6A-28A3-4787-AF48-A8E16F7C144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01418" y="3962232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D7AE26E-CB44-480D-AAA5-707DC94CC3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783480" y="4255308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0ED1466-C721-45B4-8BD4-BFFF6ECB7F9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35880" y="4759398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CF9DE5A2-D5E0-431E-BC0B-4345611606B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53820" y="4513216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7BBF5D4-1CC0-4B75-B102-5EEDBE9DF5F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15268" y="3352636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8165D55E-B28B-477A-9620-46832F614A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26284" y="3411253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19501C8-56B6-4E3F-B627-3BD0C1D030C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22544" y="4996376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AC1BA63-ADD3-43AE-A1DD-CB9D6CCEB57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82776" y="4996376"/>
              <a:ext cx="93784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0D448D0-739D-4A36-A550-D7CF1D1F3C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80452" y="4996376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EF2B044-B645-4027-AA9D-3FBA21B05E4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35552" y="4996376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0C2B748-7A3A-4C7E-B6D1-DF6E7FB3AE4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998313" y="4996376"/>
              <a:ext cx="93784" cy="9144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0069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27971" y="1457311"/>
            <a:ext cx="6869151" cy="203484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5402755" y="2198324"/>
            <a:ext cx="1319593" cy="30777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Arial" charset="0"/>
                <a:ea typeface="Arial" charset="0"/>
                <a:cs typeface="Arial" charset="0"/>
              </a:rPr>
              <a:t>make_frames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18705" y="1469574"/>
            <a:ext cx="30877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Arial" charset="0"/>
                <a:ea typeface="Arial" charset="0"/>
                <a:cs typeface="Arial" charset="0"/>
              </a:rPr>
              <a:t>data frame of interpolated detections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97094" y="2968931"/>
            <a:ext cx="6730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charset="0"/>
                <a:ea typeface="Arial" charset="0"/>
                <a:cs typeface="Arial" charset="0"/>
              </a:rPr>
              <a:t>a png file for for each time bin in the data frame + optional mp4 file of stitched png frames</a:t>
            </a:r>
          </a:p>
        </p:txBody>
      </p:sp>
      <p:sp>
        <p:nvSpPr>
          <p:cNvPr id="9" name="Down Arrow 8"/>
          <p:cNvSpPr/>
          <p:nvPr/>
        </p:nvSpPr>
        <p:spPr>
          <a:xfrm>
            <a:off x="6006789" y="2605009"/>
            <a:ext cx="111512" cy="3091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0" name="Down Arrow 9"/>
          <p:cNvSpPr/>
          <p:nvPr/>
        </p:nvSpPr>
        <p:spPr>
          <a:xfrm>
            <a:off x="6006789" y="1762036"/>
            <a:ext cx="111512" cy="3091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1CFE6-8ADD-41E6-92B6-0C731905AE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23" t="41434" r="19839" b="32043"/>
          <a:stretch/>
        </p:blipFill>
        <p:spPr>
          <a:xfrm>
            <a:off x="1215442" y="3785532"/>
            <a:ext cx="10165529" cy="231410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55C07EA-D1E6-41AB-88DE-DE2C0670F99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2" name="Picture 11" descr="logo_only.png">
            <a:extLst>
              <a:ext uri="{FF2B5EF4-FFF2-40B4-BE49-F238E27FC236}">
                <a16:creationId xmlns:a16="http://schemas.microsoft.com/office/drawing/2014/main" id="{F5A54601-4FCE-4FC6-A54D-D370800BE7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4970AE-CEC1-4BBC-85F1-9949EC369637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305454A-EEE4-494A-AF06-8AB8FB67E6A8}"/>
              </a:ext>
            </a:extLst>
          </p:cNvPr>
          <p:cNvSpPr/>
          <p:nvPr/>
        </p:nvSpPr>
        <p:spPr>
          <a:xfrm>
            <a:off x="685801" y="307268"/>
            <a:ext cx="10587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2 - Create and Customize Animation</a:t>
            </a:r>
          </a:p>
        </p:txBody>
      </p:sp>
    </p:spTree>
    <p:extLst>
      <p:ext uri="{BB962C8B-B14F-4D97-AF65-F5344CB8AC3E}">
        <p14:creationId xmlns:p14="http://schemas.microsoft.com/office/powerpoint/2010/main" val="4194878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55C07EA-D1E6-41AB-88DE-DE2C0670F99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2" name="Picture 11" descr="logo_only.png">
            <a:extLst>
              <a:ext uri="{FF2B5EF4-FFF2-40B4-BE49-F238E27FC236}">
                <a16:creationId xmlns:a16="http://schemas.microsoft.com/office/drawing/2014/main" id="{F5A54601-4FCE-4FC6-A54D-D370800BE7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4970AE-CEC1-4BBC-85F1-9949EC369637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305454A-EEE4-494A-AF06-8AB8FB67E6A8}"/>
              </a:ext>
            </a:extLst>
          </p:cNvPr>
          <p:cNvSpPr/>
          <p:nvPr/>
        </p:nvSpPr>
        <p:spPr>
          <a:xfrm>
            <a:off x="685801" y="307268"/>
            <a:ext cx="10587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2 - Create and Customize Animation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71D19B4-8A93-495C-88EA-E52597E3964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421" y="1235206"/>
            <a:ext cx="8918539" cy="506715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38B0F39-E8B7-4BA1-9BDB-44C26151752C}"/>
              </a:ext>
            </a:extLst>
          </p:cNvPr>
          <p:cNvSpPr/>
          <p:nvPr/>
        </p:nvSpPr>
        <p:spPr>
          <a:xfrm>
            <a:off x="1632421" y="1573163"/>
            <a:ext cx="8908707" cy="422787"/>
          </a:xfrm>
          <a:prstGeom prst="rect">
            <a:avLst/>
          </a:prstGeom>
          <a:noFill/>
          <a:ln w="317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9811202-01E0-41BD-8C4D-8834DAE233E5}"/>
              </a:ext>
            </a:extLst>
          </p:cNvPr>
          <p:cNvGrpSpPr/>
          <p:nvPr/>
        </p:nvGrpSpPr>
        <p:grpSpPr>
          <a:xfrm>
            <a:off x="1632421" y="4277031"/>
            <a:ext cx="6756007" cy="1375149"/>
            <a:chOff x="1632421" y="4277031"/>
            <a:chExt cx="6756007" cy="137514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2380FA3-A864-4085-96BD-E97A07B839B2}"/>
                </a:ext>
              </a:extLst>
            </p:cNvPr>
            <p:cNvSpPr/>
            <p:nvPr/>
          </p:nvSpPr>
          <p:spPr>
            <a:xfrm>
              <a:off x="1632421" y="4277031"/>
              <a:ext cx="4650391" cy="299129"/>
            </a:xfrm>
            <a:prstGeom prst="rect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8CD1E6E-27C9-4093-8E0A-5E3458D55C25}"/>
                </a:ext>
              </a:extLst>
            </p:cNvPr>
            <p:cNvSpPr txBox="1"/>
            <p:nvPr/>
          </p:nvSpPr>
          <p:spPr>
            <a:xfrm>
              <a:off x="2984090" y="5005849"/>
              <a:ext cx="5404338" cy="646331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C000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charset="0"/>
                  <a:ea typeface="Arial" charset="0"/>
                  <a:cs typeface="Arial" charset="0"/>
                </a:rPr>
                <a:t>Set animate=FALSE if you wish to stitch the frames together using another program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4816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82797" y="307268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GLATOS R Package - Animations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95A8A3A-9D0D-4EBC-9A8B-0EB683900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1775"/>
            <a:ext cx="10515600" cy="479425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b="1" dirty="0"/>
              <a:t>Part I:  Why animate your data?</a:t>
            </a:r>
            <a:endParaRPr lang="en-US" dirty="0"/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b="1" dirty="0"/>
              <a:t>Part 2:  Create animations from example data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Work flow and key functions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Example 1:  Create a transition layer for non-linear interpolation (walleye in western Lake Erie)</a:t>
            </a:r>
          </a:p>
          <a:p>
            <a:pPr lvl="1">
              <a:spcBef>
                <a:spcPts val="0"/>
              </a:spcBef>
              <a:spcAft>
                <a:spcPts val="1800"/>
              </a:spcAft>
            </a:pPr>
            <a:r>
              <a:rPr lang="en-US" dirty="0"/>
              <a:t>Example 2:  Create and customize a data animation (walleye in Lakes Huron and Erie)</a:t>
            </a:r>
          </a:p>
          <a:p>
            <a:r>
              <a:rPr lang="en-US" b="1" dirty="0"/>
              <a:t>Part 3:  Make an animation using your own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D9C90F-1A1E-4A79-84DD-3C1E185707D9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 descr="logo_only.png">
            <a:extLst>
              <a:ext uri="{FF2B5EF4-FFF2-40B4-BE49-F238E27FC236}">
                <a16:creationId xmlns:a16="http://schemas.microsoft.com/office/drawing/2014/main" id="{4B2FFA3A-1FC3-438E-A3B0-BF73F223D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FF49E57-01C2-4680-BB16-CFD01EB32483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1200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27971" y="1457311"/>
            <a:ext cx="6869151" cy="203484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5402755" y="2198324"/>
            <a:ext cx="1319593" cy="30777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Arial" charset="0"/>
                <a:ea typeface="Arial" charset="0"/>
                <a:cs typeface="Arial" charset="0"/>
              </a:rPr>
              <a:t>make_frames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18705" y="1469574"/>
            <a:ext cx="30877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latin typeface="Arial" charset="0"/>
                <a:ea typeface="Arial" charset="0"/>
                <a:cs typeface="Arial" charset="0"/>
              </a:rPr>
              <a:t>data frame of interpolated detections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97094" y="2968931"/>
            <a:ext cx="67309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rial" charset="0"/>
                <a:ea typeface="Arial" charset="0"/>
                <a:cs typeface="Arial" charset="0"/>
              </a:rPr>
              <a:t>a png file for for each time bin in the data frame + optional mp4 file of stitched png frames</a:t>
            </a:r>
          </a:p>
        </p:txBody>
      </p:sp>
      <p:sp>
        <p:nvSpPr>
          <p:cNvPr id="9" name="Down Arrow 8"/>
          <p:cNvSpPr/>
          <p:nvPr/>
        </p:nvSpPr>
        <p:spPr>
          <a:xfrm>
            <a:off x="6006789" y="2605009"/>
            <a:ext cx="111512" cy="3091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0" name="Down Arrow 9"/>
          <p:cNvSpPr/>
          <p:nvPr/>
        </p:nvSpPr>
        <p:spPr>
          <a:xfrm>
            <a:off x="6006789" y="1762036"/>
            <a:ext cx="111512" cy="3091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C1CFE6-8ADD-41E6-92B6-0C731905AE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23" t="41434" r="19839" b="32043"/>
          <a:stretch/>
        </p:blipFill>
        <p:spPr>
          <a:xfrm>
            <a:off x="1215442" y="3785532"/>
            <a:ext cx="10165529" cy="231410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55C07EA-D1E6-41AB-88DE-DE2C0670F99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2" name="Picture 11" descr="logo_only.png">
            <a:extLst>
              <a:ext uri="{FF2B5EF4-FFF2-40B4-BE49-F238E27FC236}">
                <a16:creationId xmlns:a16="http://schemas.microsoft.com/office/drawing/2014/main" id="{F5A54601-4FCE-4FC6-A54D-D370800BE7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4970AE-CEC1-4BBC-85F1-9949EC369637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305454A-EEE4-494A-AF06-8AB8FB67E6A8}"/>
              </a:ext>
            </a:extLst>
          </p:cNvPr>
          <p:cNvSpPr/>
          <p:nvPr/>
        </p:nvSpPr>
        <p:spPr>
          <a:xfrm>
            <a:off x="685801" y="307268"/>
            <a:ext cx="10587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2 - Create and Customize Animation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AE466F6-C121-4955-812F-111ABD5CDE97}"/>
              </a:ext>
            </a:extLst>
          </p:cNvPr>
          <p:cNvSpPr/>
          <p:nvPr/>
        </p:nvSpPr>
        <p:spPr>
          <a:xfrm>
            <a:off x="4582512" y="5339394"/>
            <a:ext cx="778203" cy="48347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6098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55C07EA-D1E6-41AB-88DE-DE2C0670F99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2" name="Picture 11" descr="logo_only.png">
            <a:extLst>
              <a:ext uri="{FF2B5EF4-FFF2-40B4-BE49-F238E27FC236}">
                <a16:creationId xmlns:a16="http://schemas.microsoft.com/office/drawing/2014/main" id="{F5A54601-4FCE-4FC6-A54D-D370800BE7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54970AE-CEC1-4BBC-85F1-9949EC369637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305454A-EEE4-494A-AF06-8AB8FB67E6A8}"/>
              </a:ext>
            </a:extLst>
          </p:cNvPr>
          <p:cNvSpPr/>
          <p:nvPr/>
        </p:nvSpPr>
        <p:spPr>
          <a:xfrm>
            <a:off x="685801" y="307268"/>
            <a:ext cx="10587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2 - Create and Customize Animation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1539C8-58B8-425A-ABB1-B00EF6B989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8705"/>
          <a:stretch/>
        </p:blipFill>
        <p:spPr>
          <a:xfrm>
            <a:off x="1689032" y="1234159"/>
            <a:ext cx="8805317" cy="501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233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7E564E-B953-4925-B564-B127A61786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0" t="61518" r="77993" b="25324"/>
          <a:stretch/>
        </p:blipFill>
        <p:spPr>
          <a:xfrm>
            <a:off x="745961" y="1383632"/>
            <a:ext cx="3036449" cy="109487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EEFEEBC-C25B-41E5-B900-AF7437DA395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_only.png">
            <a:extLst>
              <a:ext uri="{FF2B5EF4-FFF2-40B4-BE49-F238E27FC236}">
                <a16:creationId xmlns:a16="http://schemas.microsoft.com/office/drawing/2014/main" id="{D3F2ABA4-80BC-4FCC-BA33-3278A96E41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8CD3A2-5B53-4C21-B77F-4DB6FF82C855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9A958CCF-A8FA-40D6-83B1-E3729BAE17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270" t="38596" r="16414" b="6491"/>
          <a:stretch/>
        </p:blipFill>
        <p:spPr>
          <a:xfrm>
            <a:off x="4105277" y="1383631"/>
            <a:ext cx="7671701" cy="461777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894FF17-119F-47D9-A9AD-14E8C36E6282}"/>
              </a:ext>
            </a:extLst>
          </p:cNvPr>
          <p:cNvSpPr/>
          <p:nvPr/>
        </p:nvSpPr>
        <p:spPr>
          <a:xfrm>
            <a:off x="685801" y="307268"/>
            <a:ext cx="10587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2 - Create and Customize Animation</a:t>
            </a:r>
          </a:p>
        </p:txBody>
      </p:sp>
    </p:spTree>
    <p:extLst>
      <p:ext uri="{BB962C8B-B14F-4D97-AF65-F5344CB8AC3E}">
        <p14:creationId xmlns:p14="http://schemas.microsoft.com/office/powerpoint/2010/main" val="1345245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EFEEBC-C25B-41E5-B900-AF7437DA395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_only.png">
            <a:extLst>
              <a:ext uri="{FF2B5EF4-FFF2-40B4-BE49-F238E27FC236}">
                <a16:creationId xmlns:a16="http://schemas.microsoft.com/office/drawing/2014/main" id="{D3F2ABA4-80BC-4FCC-BA33-3278A96E41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8CD3A2-5B53-4C21-B77F-4DB6FF82C855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894FF17-119F-47D9-A9AD-14E8C36E6282}"/>
              </a:ext>
            </a:extLst>
          </p:cNvPr>
          <p:cNvSpPr/>
          <p:nvPr/>
        </p:nvSpPr>
        <p:spPr>
          <a:xfrm>
            <a:off x="685801" y="307268"/>
            <a:ext cx="10587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2 - Create and Customize Animation</a:t>
            </a:r>
          </a:p>
        </p:txBody>
      </p:sp>
      <p:pic>
        <p:nvPicPr>
          <p:cNvPr id="7" name="animation">
            <a:hlinkClick r:id="" action="ppaction://media"/>
            <a:extLst>
              <a:ext uri="{FF2B5EF4-FFF2-40B4-BE49-F238E27FC236}">
                <a16:creationId xmlns:a16="http://schemas.microsoft.com/office/drawing/2014/main" id="{C577AD55-DB89-48B0-A640-9B99C7EA75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53063" y="1766034"/>
            <a:ext cx="7053263" cy="4351338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AE527B-5825-4CF6-86FB-1C76E46D530F}"/>
              </a:ext>
            </a:extLst>
          </p:cNvPr>
          <p:cNvSpPr txBox="1"/>
          <p:nvPr/>
        </p:nvSpPr>
        <p:spPr>
          <a:xfrm>
            <a:off x="5191432" y="1248697"/>
            <a:ext cx="1739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Frames3 output:</a:t>
            </a:r>
          </a:p>
        </p:txBody>
      </p:sp>
    </p:spTree>
    <p:extLst>
      <p:ext uri="{BB962C8B-B14F-4D97-AF65-F5344CB8AC3E}">
        <p14:creationId xmlns:p14="http://schemas.microsoft.com/office/powerpoint/2010/main" val="631455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3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EFEEBC-C25B-41E5-B900-AF7437DA395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 descr="logo_only.png">
            <a:extLst>
              <a:ext uri="{FF2B5EF4-FFF2-40B4-BE49-F238E27FC236}">
                <a16:creationId xmlns:a16="http://schemas.microsoft.com/office/drawing/2014/main" id="{D3F2ABA4-80BC-4FCC-BA33-3278A96E41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8CD3A2-5B53-4C21-B77F-4DB6FF82C855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894FF17-119F-47D9-A9AD-14E8C36E6282}"/>
              </a:ext>
            </a:extLst>
          </p:cNvPr>
          <p:cNvSpPr/>
          <p:nvPr/>
        </p:nvSpPr>
        <p:spPr>
          <a:xfrm>
            <a:off x="685801" y="307268"/>
            <a:ext cx="105877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Example 2 - Create and Customize Animation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AE527B-5825-4CF6-86FB-1C76E46D530F}"/>
              </a:ext>
            </a:extLst>
          </p:cNvPr>
          <p:cNvSpPr txBox="1"/>
          <p:nvPr/>
        </p:nvSpPr>
        <p:spPr>
          <a:xfrm>
            <a:off x="5191432" y="1248697"/>
            <a:ext cx="1739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Frames4 output:</a:t>
            </a:r>
          </a:p>
        </p:txBody>
      </p:sp>
      <p:pic>
        <p:nvPicPr>
          <p:cNvPr id="4" name="animation">
            <a:hlinkClick r:id="" action="ppaction://media"/>
            <a:extLst>
              <a:ext uri="{FF2B5EF4-FFF2-40B4-BE49-F238E27FC236}">
                <a16:creationId xmlns:a16="http://schemas.microsoft.com/office/drawing/2014/main" id="{12E9496A-293F-48BB-97B2-38656A173C9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68575" y="1825625"/>
            <a:ext cx="7053263" cy="4351338"/>
          </a:xfrm>
        </p:spPr>
      </p:pic>
    </p:spTree>
    <p:extLst>
      <p:ext uri="{BB962C8B-B14F-4D97-AF65-F5344CB8AC3E}">
        <p14:creationId xmlns:p14="http://schemas.microsoft.com/office/powerpoint/2010/main" val="420106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82797" y="307268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GLATOS R Package - Animations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95A8A3A-9D0D-4EBC-9A8B-0EB683900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1775"/>
            <a:ext cx="10515600" cy="479425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b="1" dirty="0">
                <a:solidFill>
                  <a:srgbClr val="9B93A0"/>
                </a:solidFill>
              </a:rPr>
              <a:t>Part I:  Why animate your data?</a:t>
            </a:r>
            <a:endParaRPr lang="en-US" dirty="0">
              <a:solidFill>
                <a:srgbClr val="9B93A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b="1" dirty="0">
                <a:solidFill>
                  <a:srgbClr val="9B93A0"/>
                </a:solidFill>
              </a:rPr>
              <a:t>Part 2:  Create animations from example data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solidFill>
                  <a:srgbClr val="9B93A0"/>
                </a:solidFill>
              </a:rPr>
              <a:t>Work flow and key functions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solidFill>
                  <a:srgbClr val="9B93A0"/>
                </a:solidFill>
              </a:rPr>
              <a:t>Example 1:  Create a transition layer for non-linear interpolation (walleye in western Lake Erie)</a:t>
            </a:r>
          </a:p>
          <a:p>
            <a:pPr lvl="1">
              <a:spcBef>
                <a:spcPts val="0"/>
              </a:spcBef>
              <a:spcAft>
                <a:spcPts val="1800"/>
              </a:spcAft>
            </a:pPr>
            <a:r>
              <a:rPr lang="en-US" dirty="0">
                <a:solidFill>
                  <a:srgbClr val="9B93A0"/>
                </a:solidFill>
              </a:rPr>
              <a:t>Example 2:  Create and customize a data animation (walleye in Lakes Huron and Erie)</a:t>
            </a:r>
          </a:p>
          <a:p>
            <a:r>
              <a:rPr lang="en-US" b="1" dirty="0"/>
              <a:t>Part 3:  Make an animation using your own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D9C90F-1A1E-4A79-84DD-3C1E185707D9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 descr="logo_only.png">
            <a:extLst>
              <a:ext uri="{FF2B5EF4-FFF2-40B4-BE49-F238E27FC236}">
                <a16:creationId xmlns:a16="http://schemas.microsoft.com/office/drawing/2014/main" id="{4B2FFA3A-1FC3-438E-A3B0-BF73F223D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FF49E57-01C2-4680-BB16-CFD01EB32483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63486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82797" y="307268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Make an animation with your data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95A8A3A-9D0D-4EBC-9A8B-0EB683900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1775"/>
            <a:ext cx="10515600" cy="4794250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1800"/>
              </a:spcAft>
              <a:buNone/>
            </a:pPr>
            <a:r>
              <a:rPr lang="en-US" b="1" dirty="0"/>
              <a:t>Suggestion: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dirty="0"/>
              <a:t>Subset your detection data to include only 1-3 unique id’s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dirty="0"/>
              <a:t>Use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interpolate_path</a:t>
            </a:r>
            <a:r>
              <a:rPr lang="en-US" dirty="0"/>
              <a:t> to create a data frame of interpolated positions</a:t>
            </a:r>
          </a:p>
          <a:p>
            <a:pPr lvl="1">
              <a:spcBef>
                <a:spcPts val="0"/>
              </a:spcBef>
              <a:spcAft>
                <a:spcPts val="1800"/>
              </a:spcAft>
              <a:buSzPct val="75000"/>
              <a:buFont typeface="Symbol" panose="05050102010706020507" pitchFamily="18" charset="2"/>
              <a:buChar char=""/>
            </a:pPr>
            <a:r>
              <a:rPr lang="en-US" dirty="0"/>
              <a:t>if necessary, use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make_transition</a:t>
            </a:r>
            <a:r>
              <a:rPr lang="en-US" dirty="0"/>
              <a:t> to create a transition layer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dirty="0"/>
              <a:t> Create &amp; customize frames 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make_frames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dirty="0"/>
              <a:t>Use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make_video</a:t>
            </a:r>
            <a:r>
              <a:rPr lang="en-US" dirty="0"/>
              <a:t> to isolate sequences of interest and/or adjust playback speed</a:t>
            </a:r>
          </a:p>
          <a:p>
            <a:endParaRPr lang="en-US" b="1" dirty="0"/>
          </a:p>
          <a:p>
            <a:pPr lvl="1"/>
            <a:endParaRPr lang="en-US" b="1" dirty="0"/>
          </a:p>
          <a:p>
            <a:endParaRPr lang="en-US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D9C90F-1A1E-4A79-84DD-3C1E185707D9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 descr="logo_only.png">
            <a:extLst>
              <a:ext uri="{FF2B5EF4-FFF2-40B4-BE49-F238E27FC236}">
                <a16:creationId xmlns:a16="http://schemas.microsoft.com/office/drawing/2014/main" id="{4B2FFA3A-1FC3-438E-A3B0-BF73F223D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FF49E57-01C2-4680-BB16-CFD01EB32483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77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82797" y="307268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Why animate your data?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95A8A3A-9D0D-4EBC-9A8B-0EB683900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091" y="1608414"/>
            <a:ext cx="10515600" cy="4351338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2400"/>
              </a:spcAft>
            </a:pPr>
            <a:r>
              <a:rPr lang="en-US" dirty="0"/>
              <a:t>Increase memorability, understanding, and influence of study results</a:t>
            </a:r>
          </a:p>
          <a:p>
            <a:pPr>
              <a:spcBef>
                <a:spcPts val="0"/>
              </a:spcBef>
              <a:spcAft>
                <a:spcPts val="2400"/>
              </a:spcAft>
            </a:pPr>
            <a:r>
              <a:rPr lang="en-US" dirty="0"/>
              <a:t>Ideal for describing and explaining changes in behavior</a:t>
            </a:r>
          </a:p>
          <a:p>
            <a:pPr>
              <a:spcBef>
                <a:spcPts val="0"/>
              </a:spcBef>
              <a:spcAft>
                <a:spcPts val="2400"/>
              </a:spcAft>
            </a:pPr>
            <a:r>
              <a:rPr lang="en-US" b="1" dirty="0"/>
              <a:t>Caveat:</a:t>
            </a:r>
            <a:r>
              <a:rPr lang="en-US" dirty="0"/>
              <a:t>  most applicable to the early stages of exploratory data analysis</a:t>
            </a:r>
          </a:p>
          <a:p>
            <a:pPr>
              <a:spcBef>
                <a:spcPts val="0"/>
              </a:spcBef>
              <a:spcAft>
                <a:spcPts val="2400"/>
              </a:spcAft>
            </a:pPr>
            <a:r>
              <a:rPr lang="en-US" b="1" dirty="0"/>
              <a:t>Caveat:</a:t>
            </a:r>
            <a:r>
              <a:rPr lang="en-US" dirty="0"/>
              <a:t>  requires assumptions that may bias rates and pathways of fish movement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437D77-28DC-4F3B-ACF8-40A884A764BC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1B64012-4FDA-4D24-9637-1F2A305E1799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logo_only.png">
            <a:extLst>
              <a:ext uri="{FF2B5EF4-FFF2-40B4-BE49-F238E27FC236}">
                <a16:creationId xmlns:a16="http://schemas.microsoft.com/office/drawing/2014/main" id="{320B67D3-22CD-41BF-9CC7-0121B19850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767122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82797" y="274610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Workflow</a:t>
            </a:r>
          </a:p>
        </p:txBody>
      </p:sp>
      <p:sp>
        <p:nvSpPr>
          <p:cNvPr id="3" name="Freeform 2"/>
          <p:cNvSpPr/>
          <p:nvPr/>
        </p:nvSpPr>
        <p:spPr>
          <a:xfrm>
            <a:off x="725417" y="1442654"/>
            <a:ext cx="5254608" cy="4536831"/>
          </a:xfrm>
          <a:custGeom>
            <a:avLst/>
            <a:gdLst>
              <a:gd name="connsiteX0" fmla="*/ 797169 w 5254608"/>
              <a:gd name="connsiteY0" fmla="*/ 562708 h 4536831"/>
              <a:gd name="connsiteX1" fmla="*/ 797169 w 5254608"/>
              <a:gd name="connsiteY1" fmla="*/ 562708 h 4536831"/>
              <a:gd name="connsiteX2" fmla="*/ 621323 w 5254608"/>
              <a:gd name="connsiteY2" fmla="*/ 609600 h 4536831"/>
              <a:gd name="connsiteX3" fmla="*/ 586154 w 5254608"/>
              <a:gd name="connsiteY3" fmla="*/ 621323 h 4536831"/>
              <a:gd name="connsiteX4" fmla="*/ 550984 w 5254608"/>
              <a:gd name="connsiteY4" fmla="*/ 633046 h 4536831"/>
              <a:gd name="connsiteX5" fmla="*/ 515815 w 5254608"/>
              <a:gd name="connsiteY5" fmla="*/ 656492 h 4536831"/>
              <a:gd name="connsiteX6" fmla="*/ 480646 w 5254608"/>
              <a:gd name="connsiteY6" fmla="*/ 668215 h 4536831"/>
              <a:gd name="connsiteX7" fmla="*/ 422031 w 5254608"/>
              <a:gd name="connsiteY7" fmla="*/ 703385 h 4536831"/>
              <a:gd name="connsiteX8" fmla="*/ 398584 w 5254608"/>
              <a:gd name="connsiteY8" fmla="*/ 738554 h 4536831"/>
              <a:gd name="connsiteX9" fmla="*/ 363415 w 5254608"/>
              <a:gd name="connsiteY9" fmla="*/ 762000 h 4536831"/>
              <a:gd name="connsiteX10" fmla="*/ 316523 w 5254608"/>
              <a:gd name="connsiteY10" fmla="*/ 832339 h 4536831"/>
              <a:gd name="connsiteX11" fmla="*/ 257908 w 5254608"/>
              <a:gd name="connsiteY11" fmla="*/ 937846 h 4536831"/>
              <a:gd name="connsiteX12" fmla="*/ 211015 w 5254608"/>
              <a:gd name="connsiteY12" fmla="*/ 984739 h 4536831"/>
              <a:gd name="connsiteX13" fmla="*/ 175846 w 5254608"/>
              <a:gd name="connsiteY13" fmla="*/ 1019908 h 4536831"/>
              <a:gd name="connsiteX14" fmla="*/ 152400 w 5254608"/>
              <a:gd name="connsiteY14" fmla="*/ 1055077 h 4536831"/>
              <a:gd name="connsiteX15" fmla="*/ 93784 w 5254608"/>
              <a:gd name="connsiteY15" fmla="*/ 1113692 h 4536831"/>
              <a:gd name="connsiteX16" fmla="*/ 70338 w 5254608"/>
              <a:gd name="connsiteY16" fmla="*/ 1137139 h 4536831"/>
              <a:gd name="connsiteX17" fmla="*/ 46892 w 5254608"/>
              <a:gd name="connsiteY17" fmla="*/ 1172308 h 4536831"/>
              <a:gd name="connsiteX18" fmla="*/ 11723 w 5254608"/>
              <a:gd name="connsiteY18" fmla="*/ 1242646 h 4536831"/>
              <a:gd name="connsiteX19" fmla="*/ 0 w 5254608"/>
              <a:gd name="connsiteY19" fmla="*/ 1301262 h 4536831"/>
              <a:gd name="connsiteX20" fmla="*/ 23446 w 5254608"/>
              <a:gd name="connsiteY20" fmla="*/ 1512277 h 4536831"/>
              <a:gd name="connsiteX21" fmla="*/ 70338 w 5254608"/>
              <a:gd name="connsiteY21" fmla="*/ 1606062 h 4536831"/>
              <a:gd name="connsiteX22" fmla="*/ 117231 w 5254608"/>
              <a:gd name="connsiteY22" fmla="*/ 1699846 h 4536831"/>
              <a:gd name="connsiteX23" fmla="*/ 128954 w 5254608"/>
              <a:gd name="connsiteY23" fmla="*/ 1735015 h 4536831"/>
              <a:gd name="connsiteX24" fmla="*/ 199292 w 5254608"/>
              <a:gd name="connsiteY24" fmla="*/ 1758462 h 4536831"/>
              <a:gd name="connsiteX25" fmla="*/ 304800 w 5254608"/>
              <a:gd name="connsiteY25" fmla="*/ 1793631 h 4536831"/>
              <a:gd name="connsiteX26" fmla="*/ 339969 w 5254608"/>
              <a:gd name="connsiteY26" fmla="*/ 1805354 h 4536831"/>
              <a:gd name="connsiteX27" fmla="*/ 410308 w 5254608"/>
              <a:gd name="connsiteY27" fmla="*/ 1817077 h 4536831"/>
              <a:gd name="connsiteX28" fmla="*/ 445477 w 5254608"/>
              <a:gd name="connsiteY28" fmla="*/ 1828800 h 4536831"/>
              <a:gd name="connsiteX29" fmla="*/ 691661 w 5254608"/>
              <a:gd name="connsiteY29" fmla="*/ 1852246 h 4536831"/>
              <a:gd name="connsiteX30" fmla="*/ 773723 w 5254608"/>
              <a:gd name="connsiteY30" fmla="*/ 1875692 h 4536831"/>
              <a:gd name="connsiteX31" fmla="*/ 808892 w 5254608"/>
              <a:gd name="connsiteY31" fmla="*/ 1887415 h 4536831"/>
              <a:gd name="connsiteX32" fmla="*/ 879231 w 5254608"/>
              <a:gd name="connsiteY32" fmla="*/ 1899139 h 4536831"/>
              <a:gd name="connsiteX33" fmla="*/ 1711569 w 5254608"/>
              <a:gd name="connsiteY33" fmla="*/ 1922585 h 4536831"/>
              <a:gd name="connsiteX34" fmla="*/ 1840523 w 5254608"/>
              <a:gd name="connsiteY34" fmla="*/ 1946031 h 4536831"/>
              <a:gd name="connsiteX35" fmla="*/ 1887415 w 5254608"/>
              <a:gd name="connsiteY35" fmla="*/ 1957754 h 4536831"/>
              <a:gd name="connsiteX36" fmla="*/ 1946031 w 5254608"/>
              <a:gd name="connsiteY36" fmla="*/ 1969477 h 4536831"/>
              <a:gd name="connsiteX37" fmla="*/ 1992923 w 5254608"/>
              <a:gd name="connsiteY37" fmla="*/ 1981200 h 4536831"/>
              <a:gd name="connsiteX38" fmla="*/ 2110154 w 5254608"/>
              <a:gd name="connsiteY38" fmla="*/ 2004646 h 4536831"/>
              <a:gd name="connsiteX39" fmla="*/ 2227384 w 5254608"/>
              <a:gd name="connsiteY39" fmla="*/ 2039815 h 4536831"/>
              <a:gd name="connsiteX40" fmla="*/ 2262554 w 5254608"/>
              <a:gd name="connsiteY40" fmla="*/ 2051539 h 4536831"/>
              <a:gd name="connsiteX41" fmla="*/ 2297723 w 5254608"/>
              <a:gd name="connsiteY41" fmla="*/ 2063262 h 4536831"/>
              <a:gd name="connsiteX42" fmla="*/ 2332892 w 5254608"/>
              <a:gd name="connsiteY42" fmla="*/ 2098431 h 4536831"/>
              <a:gd name="connsiteX43" fmla="*/ 2356338 w 5254608"/>
              <a:gd name="connsiteY43" fmla="*/ 2168769 h 4536831"/>
              <a:gd name="connsiteX44" fmla="*/ 2368061 w 5254608"/>
              <a:gd name="connsiteY44" fmla="*/ 2203939 h 4536831"/>
              <a:gd name="connsiteX45" fmla="*/ 2379784 w 5254608"/>
              <a:gd name="connsiteY45" fmla="*/ 2239108 h 4536831"/>
              <a:gd name="connsiteX46" fmla="*/ 2391508 w 5254608"/>
              <a:gd name="connsiteY46" fmla="*/ 2286000 h 4536831"/>
              <a:gd name="connsiteX47" fmla="*/ 2414954 w 5254608"/>
              <a:gd name="connsiteY47" fmla="*/ 2356339 h 4536831"/>
              <a:gd name="connsiteX48" fmla="*/ 2438400 w 5254608"/>
              <a:gd name="connsiteY48" fmla="*/ 2450123 h 4536831"/>
              <a:gd name="connsiteX49" fmla="*/ 2461846 w 5254608"/>
              <a:gd name="connsiteY49" fmla="*/ 2555631 h 4536831"/>
              <a:gd name="connsiteX50" fmla="*/ 2450123 w 5254608"/>
              <a:gd name="connsiteY50" fmla="*/ 2907323 h 4536831"/>
              <a:gd name="connsiteX51" fmla="*/ 2461846 w 5254608"/>
              <a:gd name="connsiteY51" fmla="*/ 3305908 h 4536831"/>
              <a:gd name="connsiteX52" fmla="*/ 2473569 w 5254608"/>
              <a:gd name="connsiteY52" fmla="*/ 3341077 h 4536831"/>
              <a:gd name="connsiteX53" fmla="*/ 2520461 w 5254608"/>
              <a:gd name="connsiteY53" fmla="*/ 3505200 h 4536831"/>
              <a:gd name="connsiteX54" fmla="*/ 2543908 w 5254608"/>
              <a:gd name="connsiteY54" fmla="*/ 3540369 h 4536831"/>
              <a:gd name="connsiteX55" fmla="*/ 2590800 w 5254608"/>
              <a:gd name="connsiteY55" fmla="*/ 3610708 h 4536831"/>
              <a:gd name="connsiteX56" fmla="*/ 2602523 w 5254608"/>
              <a:gd name="connsiteY56" fmla="*/ 3645877 h 4536831"/>
              <a:gd name="connsiteX57" fmla="*/ 2637692 w 5254608"/>
              <a:gd name="connsiteY57" fmla="*/ 3681046 h 4536831"/>
              <a:gd name="connsiteX58" fmla="*/ 2661138 w 5254608"/>
              <a:gd name="connsiteY58" fmla="*/ 3716215 h 4536831"/>
              <a:gd name="connsiteX59" fmla="*/ 2731477 w 5254608"/>
              <a:gd name="connsiteY59" fmla="*/ 3810000 h 4536831"/>
              <a:gd name="connsiteX60" fmla="*/ 2754923 w 5254608"/>
              <a:gd name="connsiteY60" fmla="*/ 3845169 h 4536831"/>
              <a:gd name="connsiteX61" fmla="*/ 2801815 w 5254608"/>
              <a:gd name="connsiteY61" fmla="*/ 3880339 h 4536831"/>
              <a:gd name="connsiteX62" fmla="*/ 2848708 w 5254608"/>
              <a:gd name="connsiteY62" fmla="*/ 3962400 h 4536831"/>
              <a:gd name="connsiteX63" fmla="*/ 2930769 w 5254608"/>
              <a:gd name="connsiteY63" fmla="*/ 4044462 h 4536831"/>
              <a:gd name="connsiteX64" fmla="*/ 2965938 w 5254608"/>
              <a:gd name="connsiteY64" fmla="*/ 4091354 h 4536831"/>
              <a:gd name="connsiteX65" fmla="*/ 3001108 w 5254608"/>
              <a:gd name="connsiteY65" fmla="*/ 4114800 h 4536831"/>
              <a:gd name="connsiteX66" fmla="*/ 3048000 w 5254608"/>
              <a:gd name="connsiteY66" fmla="*/ 4149969 h 4536831"/>
              <a:gd name="connsiteX67" fmla="*/ 3083169 w 5254608"/>
              <a:gd name="connsiteY67" fmla="*/ 4173415 h 4536831"/>
              <a:gd name="connsiteX68" fmla="*/ 3106615 w 5254608"/>
              <a:gd name="connsiteY68" fmla="*/ 4196862 h 4536831"/>
              <a:gd name="connsiteX69" fmla="*/ 3223846 w 5254608"/>
              <a:gd name="connsiteY69" fmla="*/ 4267200 h 4536831"/>
              <a:gd name="connsiteX70" fmla="*/ 3270738 w 5254608"/>
              <a:gd name="connsiteY70" fmla="*/ 4278923 h 4536831"/>
              <a:gd name="connsiteX71" fmla="*/ 3364523 w 5254608"/>
              <a:gd name="connsiteY71" fmla="*/ 4337539 h 4536831"/>
              <a:gd name="connsiteX72" fmla="*/ 3446584 w 5254608"/>
              <a:gd name="connsiteY72" fmla="*/ 4360985 h 4536831"/>
              <a:gd name="connsiteX73" fmla="*/ 3481754 w 5254608"/>
              <a:gd name="connsiteY73" fmla="*/ 4384431 h 4536831"/>
              <a:gd name="connsiteX74" fmla="*/ 3528646 w 5254608"/>
              <a:gd name="connsiteY74" fmla="*/ 4396154 h 4536831"/>
              <a:gd name="connsiteX75" fmla="*/ 3622431 w 5254608"/>
              <a:gd name="connsiteY75" fmla="*/ 4431323 h 4536831"/>
              <a:gd name="connsiteX76" fmla="*/ 3692769 w 5254608"/>
              <a:gd name="connsiteY76" fmla="*/ 4443046 h 4536831"/>
              <a:gd name="connsiteX77" fmla="*/ 3892061 w 5254608"/>
              <a:gd name="connsiteY77" fmla="*/ 4489939 h 4536831"/>
              <a:gd name="connsiteX78" fmla="*/ 3938954 w 5254608"/>
              <a:gd name="connsiteY78" fmla="*/ 4501662 h 4536831"/>
              <a:gd name="connsiteX79" fmla="*/ 4067908 w 5254608"/>
              <a:gd name="connsiteY79" fmla="*/ 4513385 h 4536831"/>
              <a:gd name="connsiteX80" fmla="*/ 4138246 w 5254608"/>
              <a:gd name="connsiteY80" fmla="*/ 4525108 h 4536831"/>
              <a:gd name="connsiteX81" fmla="*/ 4325815 w 5254608"/>
              <a:gd name="connsiteY81" fmla="*/ 4536831 h 4536831"/>
              <a:gd name="connsiteX82" fmla="*/ 4595446 w 5254608"/>
              <a:gd name="connsiteY82" fmla="*/ 4513385 h 4536831"/>
              <a:gd name="connsiteX83" fmla="*/ 4689231 w 5254608"/>
              <a:gd name="connsiteY83" fmla="*/ 4489939 h 4536831"/>
              <a:gd name="connsiteX84" fmla="*/ 4759569 w 5254608"/>
              <a:gd name="connsiteY84" fmla="*/ 4443046 h 4536831"/>
              <a:gd name="connsiteX85" fmla="*/ 4829908 w 5254608"/>
              <a:gd name="connsiteY85" fmla="*/ 4372708 h 4536831"/>
              <a:gd name="connsiteX86" fmla="*/ 4876800 w 5254608"/>
              <a:gd name="connsiteY86" fmla="*/ 4325815 h 4536831"/>
              <a:gd name="connsiteX87" fmla="*/ 4935415 w 5254608"/>
              <a:gd name="connsiteY87" fmla="*/ 4243754 h 4536831"/>
              <a:gd name="connsiteX88" fmla="*/ 4994031 w 5254608"/>
              <a:gd name="connsiteY88" fmla="*/ 4161692 h 4536831"/>
              <a:gd name="connsiteX89" fmla="*/ 5040923 w 5254608"/>
              <a:gd name="connsiteY89" fmla="*/ 4079631 h 4536831"/>
              <a:gd name="connsiteX90" fmla="*/ 5087815 w 5254608"/>
              <a:gd name="connsiteY90" fmla="*/ 4009292 h 4536831"/>
              <a:gd name="connsiteX91" fmla="*/ 5122984 w 5254608"/>
              <a:gd name="connsiteY91" fmla="*/ 3915508 h 4536831"/>
              <a:gd name="connsiteX92" fmla="*/ 5169877 w 5254608"/>
              <a:gd name="connsiteY92" fmla="*/ 3810000 h 4536831"/>
              <a:gd name="connsiteX93" fmla="*/ 5181600 w 5254608"/>
              <a:gd name="connsiteY93" fmla="*/ 3751385 h 4536831"/>
              <a:gd name="connsiteX94" fmla="*/ 5193323 w 5254608"/>
              <a:gd name="connsiteY94" fmla="*/ 3716215 h 4536831"/>
              <a:gd name="connsiteX95" fmla="*/ 5205046 w 5254608"/>
              <a:gd name="connsiteY95" fmla="*/ 3645877 h 4536831"/>
              <a:gd name="connsiteX96" fmla="*/ 5216769 w 5254608"/>
              <a:gd name="connsiteY96" fmla="*/ 3587262 h 4536831"/>
              <a:gd name="connsiteX97" fmla="*/ 5228492 w 5254608"/>
              <a:gd name="connsiteY97" fmla="*/ 3540369 h 4536831"/>
              <a:gd name="connsiteX98" fmla="*/ 5240215 w 5254608"/>
              <a:gd name="connsiteY98" fmla="*/ 3458308 h 4536831"/>
              <a:gd name="connsiteX99" fmla="*/ 5240215 w 5254608"/>
              <a:gd name="connsiteY99" fmla="*/ 2895600 h 4536831"/>
              <a:gd name="connsiteX100" fmla="*/ 5216769 w 5254608"/>
              <a:gd name="connsiteY100" fmla="*/ 2754923 h 4536831"/>
              <a:gd name="connsiteX101" fmla="*/ 5193323 w 5254608"/>
              <a:gd name="connsiteY101" fmla="*/ 2719754 h 4536831"/>
              <a:gd name="connsiteX102" fmla="*/ 5169877 w 5254608"/>
              <a:gd name="connsiteY102" fmla="*/ 2637692 h 4536831"/>
              <a:gd name="connsiteX103" fmla="*/ 5146431 w 5254608"/>
              <a:gd name="connsiteY103" fmla="*/ 2602523 h 4536831"/>
              <a:gd name="connsiteX104" fmla="*/ 5122984 w 5254608"/>
              <a:gd name="connsiteY104" fmla="*/ 2532185 h 4536831"/>
              <a:gd name="connsiteX105" fmla="*/ 5099538 w 5254608"/>
              <a:gd name="connsiteY105" fmla="*/ 2497015 h 4536831"/>
              <a:gd name="connsiteX106" fmla="*/ 5064369 w 5254608"/>
              <a:gd name="connsiteY106" fmla="*/ 2450123 h 4536831"/>
              <a:gd name="connsiteX107" fmla="*/ 5029200 w 5254608"/>
              <a:gd name="connsiteY107" fmla="*/ 2379785 h 4536831"/>
              <a:gd name="connsiteX108" fmla="*/ 4970584 w 5254608"/>
              <a:gd name="connsiteY108" fmla="*/ 2297723 h 4536831"/>
              <a:gd name="connsiteX109" fmla="*/ 4911969 w 5254608"/>
              <a:gd name="connsiteY109" fmla="*/ 2215662 h 4536831"/>
              <a:gd name="connsiteX110" fmla="*/ 4888523 w 5254608"/>
              <a:gd name="connsiteY110" fmla="*/ 2192215 h 4536831"/>
              <a:gd name="connsiteX111" fmla="*/ 4806461 w 5254608"/>
              <a:gd name="connsiteY111" fmla="*/ 2086708 h 4536831"/>
              <a:gd name="connsiteX112" fmla="*/ 4747846 w 5254608"/>
              <a:gd name="connsiteY112" fmla="*/ 1992923 h 4536831"/>
              <a:gd name="connsiteX113" fmla="*/ 4712677 w 5254608"/>
              <a:gd name="connsiteY113" fmla="*/ 1957754 h 4536831"/>
              <a:gd name="connsiteX114" fmla="*/ 4689231 w 5254608"/>
              <a:gd name="connsiteY114" fmla="*/ 1922585 h 4536831"/>
              <a:gd name="connsiteX115" fmla="*/ 4654061 w 5254608"/>
              <a:gd name="connsiteY115" fmla="*/ 1887415 h 4536831"/>
              <a:gd name="connsiteX116" fmla="*/ 4595446 w 5254608"/>
              <a:gd name="connsiteY116" fmla="*/ 1817077 h 4536831"/>
              <a:gd name="connsiteX117" fmla="*/ 4583723 w 5254608"/>
              <a:gd name="connsiteY117" fmla="*/ 1781908 h 4536831"/>
              <a:gd name="connsiteX118" fmla="*/ 4560277 w 5254608"/>
              <a:gd name="connsiteY118" fmla="*/ 1746739 h 4536831"/>
              <a:gd name="connsiteX119" fmla="*/ 4501661 w 5254608"/>
              <a:gd name="connsiteY119" fmla="*/ 1676400 h 4536831"/>
              <a:gd name="connsiteX120" fmla="*/ 4478215 w 5254608"/>
              <a:gd name="connsiteY120" fmla="*/ 1629508 h 4536831"/>
              <a:gd name="connsiteX121" fmla="*/ 4419600 w 5254608"/>
              <a:gd name="connsiteY121" fmla="*/ 1547446 h 4536831"/>
              <a:gd name="connsiteX122" fmla="*/ 4384431 w 5254608"/>
              <a:gd name="connsiteY122" fmla="*/ 1512277 h 4536831"/>
              <a:gd name="connsiteX123" fmla="*/ 4337538 w 5254608"/>
              <a:gd name="connsiteY123" fmla="*/ 1441939 h 4536831"/>
              <a:gd name="connsiteX124" fmla="*/ 4290646 w 5254608"/>
              <a:gd name="connsiteY124" fmla="*/ 1383323 h 4536831"/>
              <a:gd name="connsiteX125" fmla="*/ 4220308 w 5254608"/>
              <a:gd name="connsiteY125" fmla="*/ 1289539 h 4536831"/>
              <a:gd name="connsiteX126" fmla="*/ 4173415 w 5254608"/>
              <a:gd name="connsiteY126" fmla="*/ 1219200 h 4536831"/>
              <a:gd name="connsiteX127" fmla="*/ 4149969 w 5254608"/>
              <a:gd name="connsiteY127" fmla="*/ 1184031 h 4536831"/>
              <a:gd name="connsiteX128" fmla="*/ 4126523 w 5254608"/>
              <a:gd name="connsiteY128" fmla="*/ 1137139 h 4536831"/>
              <a:gd name="connsiteX129" fmla="*/ 4103077 w 5254608"/>
              <a:gd name="connsiteY129" fmla="*/ 1101969 h 4536831"/>
              <a:gd name="connsiteX130" fmla="*/ 4091354 w 5254608"/>
              <a:gd name="connsiteY130" fmla="*/ 1066800 h 4536831"/>
              <a:gd name="connsiteX131" fmla="*/ 4056184 w 5254608"/>
              <a:gd name="connsiteY131" fmla="*/ 879231 h 4536831"/>
              <a:gd name="connsiteX132" fmla="*/ 4044461 w 5254608"/>
              <a:gd name="connsiteY132" fmla="*/ 832339 h 4536831"/>
              <a:gd name="connsiteX133" fmla="*/ 4032738 w 5254608"/>
              <a:gd name="connsiteY133" fmla="*/ 762000 h 4536831"/>
              <a:gd name="connsiteX134" fmla="*/ 4021015 w 5254608"/>
              <a:gd name="connsiteY134" fmla="*/ 234462 h 4536831"/>
              <a:gd name="connsiteX135" fmla="*/ 3997569 w 5254608"/>
              <a:gd name="connsiteY135" fmla="*/ 164123 h 4536831"/>
              <a:gd name="connsiteX136" fmla="*/ 3985846 w 5254608"/>
              <a:gd name="connsiteY136" fmla="*/ 117231 h 4536831"/>
              <a:gd name="connsiteX137" fmla="*/ 3962400 w 5254608"/>
              <a:gd name="connsiteY137" fmla="*/ 82062 h 4536831"/>
              <a:gd name="connsiteX138" fmla="*/ 3938954 w 5254608"/>
              <a:gd name="connsiteY138" fmla="*/ 58615 h 4536831"/>
              <a:gd name="connsiteX139" fmla="*/ 3903784 w 5254608"/>
              <a:gd name="connsiteY139" fmla="*/ 35169 h 4536831"/>
              <a:gd name="connsiteX140" fmla="*/ 3774831 w 5254608"/>
              <a:gd name="connsiteY140" fmla="*/ 11723 h 4536831"/>
              <a:gd name="connsiteX141" fmla="*/ 3587261 w 5254608"/>
              <a:gd name="connsiteY141" fmla="*/ 0 h 4536831"/>
              <a:gd name="connsiteX142" fmla="*/ 3376246 w 5254608"/>
              <a:gd name="connsiteY142" fmla="*/ 11723 h 4536831"/>
              <a:gd name="connsiteX143" fmla="*/ 3270738 w 5254608"/>
              <a:gd name="connsiteY143" fmla="*/ 46892 h 4536831"/>
              <a:gd name="connsiteX144" fmla="*/ 3165231 w 5254608"/>
              <a:gd name="connsiteY144" fmla="*/ 82062 h 4536831"/>
              <a:gd name="connsiteX145" fmla="*/ 3141784 w 5254608"/>
              <a:gd name="connsiteY145" fmla="*/ 105508 h 4536831"/>
              <a:gd name="connsiteX146" fmla="*/ 3106615 w 5254608"/>
              <a:gd name="connsiteY146" fmla="*/ 117231 h 4536831"/>
              <a:gd name="connsiteX147" fmla="*/ 3071446 w 5254608"/>
              <a:gd name="connsiteY147" fmla="*/ 140677 h 4536831"/>
              <a:gd name="connsiteX148" fmla="*/ 3001108 w 5254608"/>
              <a:gd name="connsiteY148" fmla="*/ 234462 h 4536831"/>
              <a:gd name="connsiteX149" fmla="*/ 2989384 w 5254608"/>
              <a:gd name="connsiteY149" fmla="*/ 269631 h 4536831"/>
              <a:gd name="connsiteX150" fmla="*/ 2919046 w 5254608"/>
              <a:gd name="connsiteY150" fmla="*/ 363415 h 4536831"/>
              <a:gd name="connsiteX151" fmla="*/ 2860431 w 5254608"/>
              <a:gd name="connsiteY151" fmla="*/ 422031 h 4536831"/>
              <a:gd name="connsiteX152" fmla="*/ 2766646 w 5254608"/>
              <a:gd name="connsiteY152" fmla="*/ 504092 h 4536831"/>
              <a:gd name="connsiteX153" fmla="*/ 2661138 w 5254608"/>
              <a:gd name="connsiteY153" fmla="*/ 550985 h 4536831"/>
              <a:gd name="connsiteX154" fmla="*/ 2625969 w 5254608"/>
              <a:gd name="connsiteY154" fmla="*/ 562708 h 4536831"/>
              <a:gd name="connsiteX155" fmla="*/ 2590800 w 5254608"/>
              <a:gd name="connsiteY155" fmla="*/ 574431 h 4536831"/>
              <a:gd name="connsiteX156" fmla="*/ 2520461 w 5254608"/>
              <a:gd name="connsiteY156" fmla="*/ 586154 h 4536831"/>
              <a:gd name="connsiteX157" fmla="*/ 1863969 w 5254608"/>
              <a:gd name="connsiteY157" fmla="*/ 550985 h 4536831"/>
              <a:gd name="connsiteX158" fmla="*/ 1277815 w 5254608"/>
              <a:gd name="connsiteY158" fmla="*/ 515815 h 4536831"/>
              <a:gd name="connsiteX159" fmla="*/ 879231 w 5254608"/>
              <a:gd name="connsiteY159" fmla="*/ 527539 h 4536831"/>
              <a:gd name="connsiteX160" fmla="*/ 844061 w 5254608"/>
              <a:gd name="connsiteY160" fmla="*/ 539262 h 4536831"/>
              <a:gd name="connsiteX161" fmla="*/ 797169 w 5254608"/>
              <a:gd name="connsiteY161" fmla="*/ 562708 h 4536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5254608" h="4536831">
                <a:moveTo>
                  <a:pt x="797169" y="562708"/>
                </a:moveTo>
                <a:lnTo>
                  <a:pt x="797169" y="562708"/>
                </a:lnTo>
                <a:cubicBezTo>
                  <a:pt x="667535" y="591515"/>
                  <a:pt x="725839" y="574761"/>
                  <a:pt x="621323" y="609600"/>
                </a:cubicBezTo>
                <a:lnTo>
                  <a:pt x="586154" y="621323"/>
                </a:lnTo>
                <a:lnTo>
                  <a:pt x="550984" y="633046"/>
                </a:lnTo>
                <a:cubicBezTo>
                  <a:pt x="539261" y="640861"/>
                  <a:pt x="528417" y="650191"/>
                  <a:pt x="515815" y="656492"/>
                </a:cubicBezTo>
                <a:cubicBezTo>
                  <a:pt x="504762" y="662018"/>
                  <a:pt x="491242" y="661857"/>
                  <a:pt x="480646" y="668215"/>
                </a:cubicBezTo>
                <a:cubicBezTo>
                  <a:pt x="400187" y="716492"/>
                  <a:pt x="521658" y="670176"/>
                  <a:pt x="422031" y="703385"/>
                </a:cubicBezTo>
                <a:cubicBezTo>
                  <a:pt x="414215" y="715108"/>
                  <a:pt x="408547" y="728591"/>
                  <a:pt x="398584" y="738554"/>
                </a:cubicBezTo>
                <a:cubicBezTo>
                  <a:pt x="388621" y="748517"/>
                  <a:pt x="372693" y="751397"/>
                  <a:pt x="363415" y="762000"/>
                </a:cubicBezTo>
                <a:cubicBezTo>
                  <a:pt x="344859" y="783207"/>
                  <a:pt x="325434" y="805606"/>
                  <a:pt x="316523" y="832339"/>
                </a:cubicBezTo>
                <a:cubicBezTo>
                  <a:pt x="301781" y="876564"/>
                  <a:pt x="298218" y="897536"/>
                  <a:pt x="257908" y="937846"/>
                </a:cubicBezTo>
                <a:lnTo>
                  <a:pt x="211015" y="984739"/>
                </a:lnTo>
                <a:cubicBezTo>
                  <a:pt x="199292" y="996462"/>
                  <a:pt x="185042" y="1006114"/>
                  <a:pt x="175846" y="1019908"/>
                </a:cubicBezTo>
                <a:cubicBezTo>
                  <a:pt x="168031" y="1031631"/>
                  <a:pt x="161678" y="1044474"/>
                  <a:pt x="152400" y="1055077"/>
                </a:cubicBezTo>
                <a:cubicBezTo>
                  <a:pt x="134204" y="1075872"/>
                  <a:pt x="113323" y="1094153"/>
                  <a:pt x="93784" y="1113692"/>
                </a:cubicBezTo>
                <a:cubicBezTo>
                  <a:pt x="85968" y="1121508"/>
                  <a:pt x="76469" y="1127943"/>
                  <a:pt x="70338" y="1137139"/>
                </a:cubicBezTo>
                <a:cubicBezTo>
                  <a:pt x="62523" y="1148862"/>
                  <a:pt x="53193" y="1159706"/>
                  <a:pt x="46892" y="1172308"/>
                </a:cubicBezTo>
                <a:cubicBezTo>
                  <a:pt x="-1643" y="1269379"/>
                  <a:pt x="78916" y="1141857"/>
                  <a:pt x="11723" y="1242646"/>
                </a:cubicBezTo>
                <a:cubicBezTo>
                  <a:pt x="7815" y="1262185"/>
                  <a:pt x="0" y="1281336"/>
                  <a:pt x="0" y="1301262"/>
                </a:cubicBezTo>
                <a:cubicBezTo>
                  <a:pt x="0" y="1381759"/>
                  <a:pt x="2202" y="1441462"/>
                  <a:pt x="23446" y="1512277"/>
                </a:cubicBezTo>
                <a:cubicBezTo>
                  <a:pt x="46538" y="1589252"/>
                  <a:pt x="31138" y="1566860"/>
                  <a:pt x="70338" y="1606062"/>
                </a:cubicBezTo>
                <a:cubicBezTo>
                  <a:pt x="97279" y="1686886"/>
                  <a:pt x="76308" y="1658925"/>
                  <a:pt x="117231" y="1699846"/>
                </a:cubicBezTo>
                <a:cubicBezTo>
                  <a:pt x="121139" y="1711569"/>
                  <a:pt x="118899" y="1727832"/>
                  <a:pt x="128954" y="1735015"/>
                </a:cubicBezTo>
                <a:cubicBezTo>
                  <a:pt x="149065" y="1749380"/>
                  <a:pt x="175846" y="1750646"/>
                  <a:pt x="199292" y="1758462"/>
                </a:cubicBezTo>
                <a:lnTo>
                  <a:pt x="304800" y="1793631"/>
                </a:lnTo>
                <a:cubicBezTo>
                  <a:pt x="316523" y="1797539"/>
                  <a:pt x="327780" y="1803323"/>
                  <a:pt x="339969" y="1805354"/>
                </a:cubicBezTo>
                <a:lnTo>
                  <a:pt x="410308" y="1817077"/>
                </a:lnTo>
                <a:cubicBezTo>
                  <a:pt x="422031" y="1820985"/>
                  <a:pt x="433414" y="1826119"/>
                  <a:pt x="445477" y="1828800"/>
                </a:cubicBezTo>
                <a:cubicBezTo>
                  <a:pt x="527945" y="1847126"/>
                  <a:pt x="605330" y="1846491"/>
                  <a:pt x="691661" y="1852246"/>
                </a:cubicBezTo>
                <a:cubicBezTo>
                  <a:pt x="775993" y="1880356"/>
                  <a:pt x="670673" y="1846249"/>
                  <a:pt x="773723" y="1875692"/>
                </a:cubicBezTo>
                <a:cubicBezTo>
                  <a:pt x="785605" y="1879087"/>
                  <a:pt x="796829" y="1884734"/>
                  <a:pt x="808892" y="1887415"/>
                </a:cubicBezTo>
                <a:cubicBezTo>
                  <a:pt x="832096" y="1892572"/>
                  <a:pt x="855700" y="1895777"/>
                  <a:pt x="879231" y="1899139"/>
                </a:cubicBezTo>
                <a:cubicBezTo>
                  <a:pt x="1169772" y="1940646"/>
                  <a:pt x="1313183" y="1916261"/>
                  <a:pt x="1711569" y="1922585"/>
                </a:cubicBezTo>
                <a:cubicBezTo>
                  <a:pt x="1817924" y="1949174"/>
                  <a:pt x="1686505" y="1918028"/>
                  <a:pt x="1840523" y="1946031"/>
                </a:cubicBezTo>
                <a:cubicBezTo>
                  <a:pt x="1856375" y="1948913"/>
                  <a:pt x="1871687" y="1954259"/>
                  <a:pt x="1887415" y="1957754"/>
                </a:cubicBezTo>
                <a:cubicBezTo>
                  <a:pt x="1906866" y="1962076"/>
                  <a:pt x="1926580" y="1965155"/>
                  <a:pt x="1946031" y="1969477"/>
                </a:cubicBezTo>
                <a:cubicBezTo>
                  <a:pt x="1961759" y="1972972"/>
                  <a:pt x="1977169" y="1977824"/>
                  <a:pt x="1992923" y="1981200"/>
                </a:cubicBezTo>
                <a:cubicBezTo>
                  <a:pt x="2031889" y="1989550"/>
                  <a:pt x="2071493" y="1994981"/>
                  <a:pt x="2110154" y="2004646"/>
                </a:cubicBezTo>
                <a:cubicBezTo>
                  <a:pt x="2181018" y="2022362"/>
                  <a:pt x="2141768" y="2011276"/>
                  <a:pt x="2227384" y="2039815"/>
                </a:cubicBezTo>
                <a:lnTo>
                  <a:pt x="2262554" y="2051539"/>
                </a:lnTo>
                <a:lnTo>
                  <a:pt x="2297723" y="2063262"/>
                </a:lnTo>
                <a:cubicBezTo>
                  <a:pt x="2309446" y="2074985"/>
                  <a:pt x="2324841" y="2083938"/>
                  <a:pt x="2332892" y="2098431"/>
                </a:cubicBezTo>
                <a:cubicBezTo>
                  <a:pt x="2344894" y="2120035"/>
                  <a:pt x="2348523" y="2145323"/>
                  <a:pt x="2356338" y="2168769"/>
                </a:cubicBezTo>
                <a:lnTo>
                  <a:pt x="2368061" y="2203939"/>
                </a:lnTo>
                <a:cubicBezTo>
                  <a:pt x="2371969" y="2215662"/>
                  <a:pt x="2376787" y="2227120"/>
                  <a:pt x="2379784" y="2239108"/>
                </a:cubicBezTo>
                <a:cubicBezTo>
                  <a:pt x="2383692" y="2254739"/>
                  <a:pt x="2386878" y="2270568"/>
                  <a:pt x="2391508" y="2286000"/>
                </a:cubicBezTo>
                <a:cubicBezTo>
                  <a:pt x="2398610" y="2309672"/>
                  <a:pt x="2410107" y="2332104"/>
                  <a:pt x="2414954" y="2356339"/>
                </a:cubicBezTo>
                <a:cubicBezTo>
                  <a:pt x="2438788" y="2475509"/>
                  <a:pt x="2414368" y="2366011"/>
                  <a:pt x="2438400" y="2450123"/>
                </a:cubicBezTo>
                <a:cubicBezTo>
                  <a:pt x="2449437" y="2488754"/>
                  <a:pt x="2453788" y="2515339"/>
                  <a:pt x="2461846" y="2555631"/>
                </a:cubicBezTo>
                <a:cubicBezTo>
                  <a:pt x="2457938" y="2672862"/>
                  <a:pt x="2450123" y="2790027"/>
                  <a:pt x="2450123" y="2907323"/>
                </a:cubicBezTo>
                <a:cubicBezTo>
                  <a:pt x="2450123" y="3040242"/>
                  <a:pt x="2454672" y="3173183"/>
                  <a:pt x="2461846" y="3305908"/>
                </a:cubicBezTo>
                <a:cubicBezTo>
                  <a:pt x="2462513" y="3318247"/>
                  <a:pt x="2470318" y="3329155"/>
                  <a:pt x="2473569" y="3341077"/>
                </a:cubicBezTo>
                <a:cubicBezTo>
                  <a:pt x="2477176" y="3354303"/>
                  <a:pt x="2506638" y="3484466"/>
                  <a:pt x="2520461" y="3505200"/>
                </a:cubicBezTo>
                <a:lnTo>
                  <a:pt x="2543908" y="3540369"/>
                </a:lnTo>
                <a:cubicBezTo>
                  <a:pt x="2571782" y="3623993"/>
                  <a:pt x="2532258" y="3522895"/>
                  <a:pt x="2590800" y="3610708"/>
                </a:cubicBezTo>
                <a:cubicBezTo>
                  <a:pt x="2597655" y="3620990"/>
                  <a:pt x="2595668" y="3635595"/>
                  <a:pt x="2602523" y="3645877"/>
                </a:cubicBezTo>
                <a:cubicBezTo>
                  <a:pt x="2611719" y="3659671"/>
                  <a:pt x="2627078" y="3668310"/>
                  <a:pt x="2637692" y="3681046"/>
                </a:cubicBezTo>
                <a:cubicBezTo>
                  <a:pt x="2646712" y="3691870"/>
                  <a:pt x="2652851" y="3704820"/>
                  <a:pt x="2661138" y="3716215"/>
                </a:cubicBezTo>
                <a:cubicBezTo>
                  <a:pt x="2684122" y="3747818"/>
                  <a:pt x="2709801" y="3777486"/>
                  <a:pt x="2731477" y="3810000"/>
                </a:cubicBezTo>
                <a:cubicBezTo>
                  <a:pt x="2739292" y="3821723"/>
                  <a:pt x="2744960" y="3835206"/>
                  <a:pt x="2754923" y="3845169"/>
                </a:cubicBezTo>
                <a:cubicBezTo>
                  <a:pt x="2768739" y="3858985"/>
                  <a:pt x="2786184" y="3868616"/>
                  <a:pt x="2801815" y="3880339"/>
                </a:cubicBezTo>
                <a:cubicBezTo>
                  <a:pt x="2813581" y="3903871"/>
                  <a:pt x="2830064" y="3941684"/>
                  <a:pt x="2848708" y="3962400"/>
                </a:cubicBezTo>
                <a:cubicBezTo>
                  <a:pt x="2874586" y="3991154"/>
                  <a:pt x="2907559" y="4013515"/>
                  <a:pt x="2930769" y="4044462"/>
                </a:cubicBezTo>
                <a:cubicBezTo>
                  <a:pt x="2942492" y="4060093"/>
                  <a:pt x="2952122" y="4077538"/>
                  <a:pt x="2965938" y="4091354"/>
                </a:cubicBezTo>
                <a:cubicBezTo>
                  <a:pt x="2975901" y="4101317"/>
                  <a:pt x="2989643" y="4106611"/>
                  <a:pt x="3001108" y="4114800"/>
                </a:cubicBezTo>
                <a:cubicBezTo>
                  <a:pt x="3017007" y="4126156"/>
                  <a:pt x="3032101" y="4138613"/>
                  <a:pt x="3048000" y="4149969"/>
                </a:cubicBezTo>
                <a:cubicBezTo>
                  <a:pt x="3059465" y="4158158"/>
                  <a:pt x="3072167" y="4164613"/>
                  <a:pt x="3083169" y="4173415"/>
                </a:cubicBezTo>
                <a:cubicBezTo>
                  <a:pt x="3091800" y="4180320"/>
                  <a:pt x="3097773" y="4190230"/>
                  <a:pt x="3106615" y="4196862"/>
                </a:cubicBezTo>
                <a:cubicBezTo>
                  <a:pt x="3133879" y="4217310"/>
                  <a:pt x="3187481" y="4253563"/>
                  <a:pt x="3223846" y="4267200"/>
                </a:cubicBezTo>
                <a:cubicBezTo>
                  <a:pt x="3238932" y="4272857"/>
                  <a:pt x="3255107" y="4275015"/>
                  <a:pt x="3270738" y="4278923"/>
                </a:cubicBezTo>
                <a:cubicBezTo>
                  <a:pt x="3307619" y="4306583"/>
                  <a:pt x="3321615" y="4321448"/>
                  <a:pt x="3364523" y="4337539"/>
                </a:cubicBezTo>
                <a:cubicBezTo>
                  <a:pt x="3394576" y="4348809"/>
                  <a:pt x="3418239" y="4346813"/>
                  <a:pt x="3446584" y="4360985"/>
                </a:cubicBezTo>
                <a:cubicBezTo>
                  <a:pt x="3459186" y="4367286"/>
                  <a:pt x="3468804" y="4378881"/>
                  <a:pt x="3481754" y="4384431"/>
                </a:cubicBezTo>
                <a:cubicBezTo>
                  <a:pt x="3496563" y="4390778"/>
                  <a:pt x="3513361" y="4391059"/>
                  <a:pt x="3528646" y="4396154"/>
                </a:cubicBezTo>
                <a:cubicBezTo>
                  <a:pt x="3546908" y="4402241"/>
                  <a:pt x="3597732" y="4425834"/>
                  <a:pt x="3622431" y="4431323"/>
                </a:cubicBezTo>
                <a:cubicBezTo>
                  <a:pt x="3645634" y="4436479"/>
                  <a:pt x="3669323" y="4439138"/>
                  <a:pt x="3692769" y="4443046"/>
                </a:cubicBezTo>
                <a:cubicBezTo>
                  <a:pt x="3812609" y="4502965"/>
                  <a:pt x="3719062" y="4466872"/>
                  <a:pt x="3892061" y="4489939"/>
                </a:cubicBezTo>
                <a:cubicBezTo>
                  <a:pt x="3908032" y="4492069"/>
                  <a:pt x="3922983" y="4499533"/>
                  <a:pt x="3938954" y="4501662"/>
                </a:cubicBezTo>
                <a:cubicBezTo>
                  <a:pt x="3981737" y="4507366"/>
                  <a:pt x="4025042" y="4508342"/>
                  <a:pt x="4067908" y="4513385"/>
                </a:cubicBezTo>
                <a:cubicBezTo>
                  <a:pt x="4091515" y="4516162"/>
                  <a:pt x="4114574" y="4522956"/>
                  <a:pt x="4138246" y="4525108"/>
                </a:cubicBezTo>
                <a:cubicBezTo>
                  <a:pt x="4200634" y="4530780"/>
                  <a:pt x="4263292" y="4532923"/>
                  <a:pt x="4325815" y="4536831"/>
                </a:cubicBezTo>
                <a:cubicBezTo>
                  <a:pt x="4355529" y="4534545"/>
                  <a:pt x="4552265" y="4520582"/>
                  <a:pt x="4595446" y="4513385"/>
                </a:cubicBezTo>
                <a:cubicBezTo>
                  <a:pt x="4627231" y="4508087"/>
                  <a:pt x="4689231" y="4489939"/>
                  <a:pt x="4689231" y="4489939"/>
                </a:cubicBezTo>
                <a:cubicBezTo>
                  <a:pt x="4712677" y="4474308"/>
                  <a:pt x="4739643" y="4462971"/>
                  <a:pt x="4759569" y="4443046"/>
                </a:cubicBezTo>
                <a:lnTo>
                  <a:pt x="4829908" y="4372708"/>
                </a:lnTo>
                <a:cubicBezTo>
                  <a:pt x="4845539" y="4357077"/>
                  <a:pt x="4863537" y="4343499"/>
                  <a:pt x="4876800" y="4325815"/>
                </a:cubicBezTo>
                <a:cubicBezTo>
                  <a:pt x="4991737" y="4172565"/>
                  <a:pt x="4849705" y="4363748"/>
                  <a:pt x="4935415" y="4243754"/>
                </a:cubicBezTo>
                <a:cubicBezTo>
                  <a:pt x="5008126" y="4141959"/>
                  <a:pt x="4938770" y="4244583"/>
                  <a:pt x="4994031" y="4161692"/>
                </a:cubicBezTo>
                <a:cubicBezTo>
                  <a:pt x="5013565" y="4103090"/>
                  <a:pt x="4995759" y="4144152"/>
                  <a:pt x="5040923" y="4079631"/>
                </a:cubicBezTo>
                <a:cubicBezTo>
                  <a:pt x="5057082" y="4056546"/>
                  <a:pt x="5087815" y="4009292"/>
                  <a:pt x="5087815" y="4009292"/>
                </a:cubicBezTo>
                <a:cubicBezTo>
                  <a:pt x="5113195" y="3907770"/>
                  <a:pt x="5082116" y="4017676"/>
                  <a:pt x="5122984" y="3915508"/>
                </a:cubicBezTo>
                <a:cubicBezTo>
                  <a:pt x="5164837" y="3810877"/>
                  <a:pt x="5124769" y="3877662"/>
                  <a:pt x="5169877" y="3810000"/>
                </a:cubicBezTo>
                <a:cubicBezTo>
                  <a:pt x="5173785" y="3790462"/>
                  <a:pt x="5176767" y="3770715"/>
                  <a:pt x="5181600" y="3751385"/>
                </a:cubicBezTo>
                <a:cubicBezTo>
                  <a:pt x="5184597" y="3739397"/>
                  <a:pt x="5190642" y="3728278"/>
                  <a:pt x="5193323" y="3716215"/>
                </a:cubicBezTo>
                <a:cubicBezTo>
                  <a:pt x="5198479" y="3693012"/>
                  <a:pt x="5200794" y="3669263"/>
                  <a:pt x="5205046" y="3645877"/>
                </a:cubicBezTo>
                <a:cubicBezTo>
                  <a:pt x="5208610" y="3626273"/>
                  <a:pt x="5212447" y="3606713"/>
                  <a:pt x="5216769" y="3587262"/>
                </a:cubicBezTo>
                <a:cubicBezTo>
                  <a:pt x="5220264" y="3571534"/>
                  <a:pt x="5225610" y="3556221"/>
                  <a:pt x="5228492" y="3540369"/>
                </a:cubicBezTo>
                <a:cubicBezTo>
                  <a:pt x="5233435" y="3513183"/>
                  <a:pt x="5236307" y="3485662"/>
                  <a:pt x="5240215" y="3458308"/>
                </a:cubicBezTo>
                <a:cubicBezTo>
                  <a:pt x="5256831" y="3209069"/>
                  <a:pt x="5261819" y="3219659"/>
                  <a:pt x="5240215" y="2895600"/>
                </a:cubicBezTo>
                <a:cubicBezTo>
                  <a:pt x="5237053" y="2848166"/>
                  <a:pt x="5243139" y="2794478"/>
                  <a:pt x="5216769" y="2754923"/>
                </a:cubicBezTo>
                <a:cubicBezTo>
                  <a:pt x="5208954" y="2743200"/>
                  <a:pt x="5199624" y="2732356"/>
                  <a:pt x="5193323" y="2719754"/>
                </a:cubicBezTo>
                <a:cubicBezTo>
                  <a:pt x="5170510" y="2674129"/>
                  <a:pt x="5192413" y="2690277"/>
                  <a:pt x="5169877" y="2637692"/>
                </a:cubicBezTo>
                <a:cubicBezTo>
                  <a:pt x="5164327" y="2624742"/>
                  <a:pt x="5152153" y="2615398"/>
                  <a:pt x="5146431" y="2602523"/>
                </a:cubicBezTo>
                <a:cubicBezTo>
                  <a:pt x="5136393" y="2579939"/>
                  <a:pt x="5136693" y="2552749"/>
                  <a:pt x="5122984" y="2532185"/>
                </a:cubicBezTo>
                <a:cubicBezTo>
                  <a:pt x="5115169" y="2520462"/>
                  <a:pt x="5107727" y="2508480"/>
                  <a:pt x="5099538" y="2497015"/>
                </a:cubicBezTo>
                <a:cubicBezTo>
                  <a:pt x="5088182" y="2481116"/>
                  <a:pt x="5074421" y="2466877"/>
                  <a:pt x="5064369" y="2450123"/>
                </a:cubicBezTo>
                <a:cubicBezTo>
                  <a:pt x="5050882" y="2427645"/>
                  <a:pt x="5041930" y="2402700"/>
                  <a:pt x="5029200" y="2379785"/>
                </a:cubicBezTo>
                <a:cubicBezTo>
                  <a:pt x="5015381" y="2354910"/>
                  <a:pt x="4985829" y="2319066"/>
                  <a:pt x="4970584" y="2297723"/>
                </a:cubicBezTo>
                <a:cubicBezTo>
                  <a:pt x="4940123" y="2255079"/>
                  <a:pt x="4950290" y="2261648"/>
                  <a:pt x="4911969" y="2215662"/>
                </a:cubicBezTo>
                <a:cubicBezTo>
                  <a:pt x="4904893" y="2207171"/>
                  <a:pt x="4896338" y="2200031"/>
                  <a:pt x="4888523" y="2192215"/>
                </a:cubicBezTo>
                <a:cubicBezTo>
                  <a:pt x="4864581" y="2120388"/>
                  <a:pt x="4890190" y="2179740"/>
                  <a:pt x="4806461" y="2086708"/>
                </a:cubicBezTo>
                <a:cubicBezTo>
                  <a:pt x="4721196" y="1991969"/>
                  <a:pt x="4815459" y="2087581"/>
                  <a:pt x="4747846" y="1992923"/>
                </a:cubicBezTo>
                <a:cubicBezTo>
                  <a:pt x="4738210" y="1979432"/>
                  <a:pt x="4723291" y="1970490"/>
                  <a:pt x="4712677" y="1957754"/>
                </a:cubicBezTo>
                <a:cubicBezTo>
                  <a:pt x="4703657" y="1946930"/>
                  <a:pt x="4698251" y="1933409"/>
                  <a:pt x="4689231" y="1922585"/>
                </a:cubicBezTo>
                <a:cubicBezTo>
                  <a:pt x="4678617" y="1909848"/>
                  <a:pt x="4664675" y="1900152"/>
                  <a:pt x="4654061" y="1887415"/>
                </a:cubicBezTo>
                <a:cubicBezTo>
                  <a:pt x="4572454" y="1789487"/>
                  <a:pt x="4698194" y="1919825"/>
                  <a:pt x="4595446" y="1817077"/>
                </a:cubicBezTo>
                <a:cubicBezTo>
                  <a:pt x="4591538" y="1805354"/>
                  <a:pt x="4589249" y="1792961"/>
                  <a:pt x="4583723" y="1781908"/>
                </a:cubicBezTo>
                <a:cubicBezTo>
                  <a:pt x="4577422" y="1769306"/>
                  <a:pt x="4568466" y="1758204"/>
                  <a:pt x="4560277" y="1746739"/>
                </a:cubicBezTo>
                <a:cubicBezTo>
                  <a:pt x="4525441" y="1697968"/>
                  <a:pt x="4534984" y="1709722"/>
                  <a:pt x="4501661" y="1676400"/>
                </a:cubicBezTo>
                <a:cubicBezTo>
                  <a:pt x="4493846" y="1660769"/>
                  <a:pt x="4486885" y="1644681"/>
                  <a:pt x="4478215" y="1629508"/>
                </a:cubicBezTo>
                <a:cubicBezTo>
                  <a:pt x="4467613" y="1610954"/>
                  <a:pt x="4430381" y="1560024"/>
                  <a:pt x="4419600" y="1547446"/>
                </a:cubicBezTo>
                <a:cubicBezTo>
                  <a:pt x="4408811" y="1534858"/>
                  <a:pt x="4394609" y="1525363"/>
                  <a:pt x="4384431" y="1512277"/>
                </a:cubicBezTo>
                <a:cubicBezTo>
                  <a:pt x="4367131" y="1490034"/>
                  <a:pt x="4357463" y="1461865"/>
                  <a:pt x="4337538" y="1441939"/>
                </a:cubicBezTo>
                <a:cubicBezTo>
                  <a:pt x="4296395" y="1400794"/>
                  <a:pt x="4330083" y="1437549"/>
                  <a:pt x="4290646" y="1383323"/>
                </a:cubicBezTo>
                <a:cubicBezTo>
                  <a:pt x="4267662" y="1351720"/>
                  <a:pt x="4241984" y="1322053"/>
                  <a:pt x="4220308" y="1289539"/>
                </a:cubicBezTo>
                <a:lnTo>
                  <a:pt x="4173415" y="1219200"/>
                </a:lnTo>
                <a:cubicBezTo>
                  <a:pt x="4165600" y="1207477"/>
                  <a:pt x="4156270" y="1196633"/>
                  <a:pt x="4149969" y="1184031"/>
                </a:cubicBezTo>
                <a:cubicBezTo>
                  <a:pt x="4142154" y="1168400"/>
                  <a:pt x="4135193" y="1152312"/>
                  <a:pt x="4126523" y="1137139"/>
                </a:cubicBezTo>
                <a:cubicBezTo>
                  <a:pt x="4119533" y="1124906"/>
                  <a:pt x="4109378" y="1114571"/>
                  <a:pt x="4103077" y="1101969"/>
                </a:cubicBezTo>
                <a:cubicBezTo>
                  <a:pt x="4097551" y="1090916"/>
                  <a:pt x="4094605" y="1078722"/>
                  <a:pt x="4091354" y="1066800"/>
                </a:cubicBezTo>
                <a:cubicBezTo>
                  <a:pt x="4050927" y="918567"/>
                  <a:pt x="4081037" y="1028341"/>
                  <a:pt x="4056184" y="879231"/>
                </a:cubicBezTo>
                <a:cubicBezTo>
                  <a:pt x="4053535" y="863339"/>
                  <a:pt x="4047621" y="848138"/>
                  <a:pt x="4044461" y="832339"/>
                </a:cubicBezTo>
                <a:cubicBezTo>
                  <a:pt x="4039799" y="809031"/>
                  <a:pt x="4036646" y="785446"/>
                  <a:pt x="4032738" y="762000"/>
                </a:cubicBezTo>
                <a:cubicBezTo>
                  <a:pt x="4028830" y="586154"/>
                  <a:pt x="4031344" y="410048"/>
                  <a:pt x="4021015" y="234462"/>
                </a:cubicBezTo>
                <a:cubicBezTo>
                  <a:pt x="4019564" y="209790"/>
                  <a:pt x="4003563" y="188100"/>
                  <a:pt x="3997569" y="164123"/>
                </a:cubicBezTo>
                <a:cubicBezTo>
                  <a:pt x="3993661" y="148492"/>
                  <a:pt x="3992193" y="132040"/>
                  <a:pt x="3985846" y="117231"/>
                </a:cubicBezTo>
                <a:cubicBezTo>
                  <a:pt x="3980296" y="104281"/>
                  <a:pt x="3971201" y="93064"/>
                  <a:pt x="3962400" y="82062"/>
                </a:cubicBezTo>
                <a:cubicBezTo>
                  <a:pt x="3955495" y="73431"/>
                  <a:pt x="3947585" y="65520"/>
                  <a:pt x="3938954" y="58615"/>
                </a:cubicBezTo>
                <a:cubicBezTo>
                  <a:pt x="3927952" y="49813"/>
                  <a:pt x="3916386" y="41470"/>
                  <a:pt x="3903784" y="35169"/>
                </a:cubicBezTo>
                <a:cubicBezTo>
                  <a:pt x="3868909" y="17732"/>
                  <a:pt x="3803928" y="14148"/>
                  <a:pt x="3774831" y="11723"/>
                </a:cubicBezTo>
                <a:cubicBezTo>
                  <a:pt x="3712402" y="6521"/>
                  <a:pt x="3649784" y="3908"/>
                  <a:pt x="3587261" y="0"/>
                </a:cubicBezTo>
                <a:cubicBezTo>
                  <a:pt x="3516923" y="3908"/>
                  <a:pt x="3445932" y="1399"/>
                  <a:pt x="3376246" y="11723"/>
                </a:cubicBezTo>
                <a:cubicBezTo>
                  <a:pt x="3339575" y="17156"/>
                  <a:pt x="3306703" y="37901"/>
                  <a:pt x="3270738" y="46892"/>
                </a:cubicBezTo>
                <a:cubicBezTo>
                  <a:pt x="3203431" y="63719"/>
                  <a:pt x="3238805" y="52631"/>
                  <a:pt x="3165231" y="82062"/>
                </a:cubicBezTo>
                <a:cubicBezTo>
                  <a:pt x="3157415" y="89877"/>
                  <a:pt x="3151262" y="99821"/>
                  <a:pt x="3141784" y="105508"/>
                </a:cubicBezTo>
                <a:cubicBezTo>
                  <a:pt x="3131188" y="111866"/>
                  <a:pt x="3117668" y="111705"/>
                  <a:pt x="3106615" y="117231"/>
                </a:cubicBezTo>
                <a:cubicBezTo>
                  <a:pt x="3094013" y="123532"/>
                  <a:pt x="3083169" y="132862"/>
                  <a:pt x="3071446" y="140677"/>
                </a:cubicBezTo>
                <a:cubicBezTo>
                  <a:pt x="3018423" y="220211"/>
                  <a:pt x="3044479" y="191089"/>
                  <a:pt x="3001108" y="234462"/>
                </a:cubicBezTo>
                <a:cubicBezTo>
                  <a:pt x="2997200" y="246185"/>
                  <a:pt x="2994910" y="258578"/>
                  <a:pt x="2989384" y="269631"/>
                </a:cubicBezTo>
                <a:cubicBezTo>
                  <a:pt x="2976131" y="296136"/>
                  <a:pt x="2931989" y="346158"/>
                  <a:pt x="2919046" y="363415"/>
                </a:cubicBezTo>
                <a:cubicBezTo>
                  <a:pt x="2879968" y="415519"/>
                  <a:pt x="2915140" y="385559"/>
                  <a:pt x="2860431" y="422031"/>
                </a:cubicBezTo>
                <a:cubicBezTo>
                  <a:pt x="2821352" y="480646"/>
                  <a:pt x="2848708" y="449383"/>
                  <a:pt x="2766646" y="504092"/>
                </a:cubicBezTo>
                <a:cubicBezTo>
                  <a:pt x="2710910" y="541250"/>
                  <a:pt x="2744849" y="523081"/>
                  <a:pt x="2661138" y="550985"/>
                </a:cubicBezTo>
                <a:lnTo>
                  <a:pt x="2625969" y="562708"/>
                </a:lnTo>
                <a:cubicBezTo>
                  <a:pt x="2614246" y="566616"/>
                  <a:pt x="2602989" y="572400"/>
                  <a:pt x="2590800" y="574431"/>
                </a:cubicBezTo>
                <a:lnTo>
                  <a:pt x="2520461" y="586154"/>
                </a:lnTo>
                <a:lnTo>
                  <a:pt x="1863969" y="550985"/>
                </a:lnTo>
                <a:cubicBezTo>
                  <a:pt x="1512794" y="515868"/>
                  <a:pt x="1708008" y="530156"/>
                  <a:pt x="1277815" y="515815"/>
                </a:cubicBezTo>
                <a:cubicBezTo>
                  <a:pt x="1144954" y="519723"/>
                  <a:pt x="1011956" y="520364"/>
                  <a:pt x="879231" y="527539"/>
                </a:cubicBezTo>
                <a:cubicBezTo>
                  <a:pt x="866892" y="528206"/>
                  <a:pt x="855114" y="533736"/>
                  <a:pt x="844061" y="539262"/>
                </a:cubicBezTo>
                <a:lnTo>
                  <a:pt x="797169" y="56270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C615D77-D28E-4BF4-9B6F-940C36E6FFF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8" name="Picture 37" descr="logo_only.png">
            <a:extLst>
              <a:ext uri="{FF2B5EF4-FFF2-40B4-BE49-F238E27FC236}">
                <a16:creationId xmlns:a16="http://schemas.microsoft.com/office/drawing/2014/main" id="{D884CBAB-F77E-4AA0-80B4-DB4474472D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E206B39-92FA-4F4C-97D8-1600BC11D2D3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085A38E-E5C1-4AB5-969F-7073851078B2}"/>
              </a:ext>
            </a:extLst>
          </p:cNvPr>
          <p:cNvSpPr txBox="1"/>
          <p:nvPr/>
        </p:nvSpPr>
        <p:spPr>
          <a:xfrm>
            <a:off x="3934267" y="3318006"/>
            <a:ext cx="1428020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chemeClr val="tx2"/>
                </a:solidFill>
              </a:rPr>
              <a:t>Lake Binder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07131F23-EB83-49FA-91F0-BB3FA49036A1}"/>
              </a:ext>
            </a:extLst>
          </p:cNvPr>
          <p:cNvSpPr>
            <a:spLocks noChangeAspect="1"/>
          </p:cNvSpPr>
          <p:nvPr/>
        </p:nvSpPr>
        <p:spPr>
          <a:xfrm>
            <a:off x="4554493" y="4939814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99655FF-0427-4AF2-A761-05F4B74BA9F6}"/>
              </a:ext>
            </a:extLst>
          </p:cNvPr>
          <p:cNvGrpSpPr/>
          <p:nvPr/>
        </p:nvGrpSpPr>
        <p:grpSpPr>
          <a:xfrm>
            <a:off x="4413145" y="4293532"/>
            <a:ext cx="426720" cy="842248"/>
            <a:chOff x="4413145" y="4293532"/>
            <a:chExt cx="426720" cy="84224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B6AE846-AA9A-4C3B-9848-40542C06C084}"/>
                </a:ext>
              </a:extLst>
            </p:cNvPr>
            <p:cNvSpPr txBox="1"/>
            <p:nvPr/>
          </p:nvSpPr>
          <p:spPr>
            <a:xfrm>
              <a:off x="4413145" y="4293532"/>
              <a:ext cx="4267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t</a:t>
              </a:r>
              <a:r>
                <a:rPr lang="en-US" sz="2800" baseline="-25000" dirty="0"/>
                <a:t>1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CB45AFD-C835-4A91-A22F-53FC3F59D29F}"/>
                </a:ext>
              </a:extLst>
            </p:cNvPr>
            <p:cNvSpPr/>
            <p:nvPr/>
          </p:nvSpPr>
          <p:spPr>
            <a:xfrm>
              <a:off x="4459870" y="4852751"/>
              <a:ext cx="283029" cy="283029"/>
            </a:xfrm>
            <a:prstGeom prst="ellipse">
              <a:avLst/>
            </a:prstGeom>
            <a:solidFill>
              <a:srgbClr val="C00000">
                <a:alpha val="25000"/>
              </a:srgbClr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Oval 30"/>
          <p:cNvSpPr>
            <a:spLocks noChangeAspect="1"/>
          </p:cNvSpPr>
          <p:nvPr/>
        </p:nvSpPr>
        <p:spPr>
          <a:xfrm>
            <a:off x="3538956" y="4939814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5E99735-AE5A-4832-A5DF-0DFDAD28E962}"/>
              </a:ext>
            </a:extLst>
          </p:cNvPr>
          <p:cNvGrpSpPr/>
          <p:nvPr/>
        </p:nvGrpSpPr>
        <p:grpSpPr>
          <a:xfrm>
            <a:off x="3397608" y="4293532"/>
            <a:ext cx="426720" cy="842247"/>
            <a:chOff x="3397608" y="4293532"/>
            <a:chExt cx="426720" cy="842247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94839AB-F74D-47BF-A6C8-771D19FB158C}"/>
                </a:ext>
              </a:extLst>
            </p:cNvPr>
            <p:cNvSpPr txBox="1"/>
            <p:nvPr/>
          </p:nvSpPr>
          <p:spPr>
            <a:xfrm>
              <a:off x="3397608" y="4293532"/>
              <a:ext cx="4267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</a:t>
              </a:r>
              <a:r>
                <a:rPr lang="en-US" sz="2800" baseline="-25000" dirty="0"/>
                <a:t>2</a:t>
              </a: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DF452C5-9E04-4402-B845-7E9B823C5ED7}"/>
                </a:ext>
              </a:extLst>
            </p:cNvPr>
            <p:cNvSpPr/>
            <p:nvPr/>
          </p:nvSpPr>
          <p:spPr>
            <a:xfrm>
              <a:off x="3447493" y="4852750"/>
              <a:ext cx="283029" cy="283029"/>
            </a:xfrm>
            <a:prstGeom prst="ellipse">
              <a:avLst/>
            </a:prstGeom>
            <a:solidFill>
              <a:schemeClr val="accent6">
                <a:alpha val="25000"/>
              </a:schemeClr>
            </a:solidFill>
            <a:ln w="1905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Oval 3"/>
          <p:cNvSpPr>
            <a:spLocks noChangeAspect="1"/>
          </p:cNvSpPr>
          <p:nvPr/>
        </p:nvSpPr>
        <p:spPr>
          <a:xfrm>
            <a:off x="1742814" y="3143671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B55AF6F-39A4-4521-AB8A-A61B075D74DD}"/>
              </a:ext>
            </a:extLst>
          </p:cNvPr>
          <p:cNvGrpSpPr/>
          <p:nvPr/>
        </p:nvGrpSpPr>
        <p:grpSpPr>
          <a:xfrm>
            <a:off x="1579694" y="2489819"/>
            <a:ext cx="426720" cy="842319"/>
            <a:chOff x="1579694" y="2489819"/>
            <a:chExt cx="426720" cy="842319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ED4019A4-237E-4912-9592-8EBB25A94C46}"/>
                </a:ext>
              </a:extLst>
            </p:cNvPr>
            <p:cNvSpPr txBox="1"/>
            <p:nvPr/>
          </p:nvSpPr>
          <p:spPr>
            <a:xfrm>
              <a:off x="1579694" y="2489819"/>
              <a:ext cx="4267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t</a:t>
              </a:r>
              <a:r>
                <a:rPr lang="en-US" sz="2800" baseline="-25000" dirty="0"/>
                <a:t>3</a:t>
              </a: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912AF22-D60F-4714-A27A-8F1B16626CB2}"/>
                </a:ext>
              </a:extLst>
            </p:cNvPr>
            <p:cNvSpPr/>
            <p:nvPr/>
          </p:nvSpPr>
          <p:spPr>
            <a:xfrm>
              <a:off x="1655896" y="3049109"/>
              <a:ext cx="283029" cy="283029"/>
            </a:xfrm>
            <a:prstGeom prst="ellipse">
              <a:avLst/>
            </a:prstGeom>
            <a:solidFill>
              <a:srgbClr val="7030A0">
                <a:alpha val="25000"/>
              </a:srgbClr>
            </a:solidFill>
            <a:ln w="19050"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0412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82797" y="274610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Workflow</a:t>
            </a:r>
          </a:p>
        </p:txBody>
      </p:sp>
      <p:sp>
        <p:nvSpPr>
          <p:cNvPr id="3" name="Freeform 2"/>
          <p:cNvSpPr/>
          <p:nvPr/>
        </p:nvSpPr>
        <p:spPr>
          <a:xfrm>
            <a:off x="725417" y="1442654"/>
            <a:ext cx="5254608" cy="4536831"/>
          </a:xfrm>
          <a:custGeom>
            <a:avLst/>
            <a:gdLst>
              <a:gd name="connsiteX0" fmla="*/ 797169 w 5254608"/>
              <a:gd name="connsiteY0" fmla="*/ 562708 h 4536831"/>
              <a:gd name="connsiteX1" fmla="*/ 797169 w 5254608"/>
              <a:gd name="connsiteY1" fmla="*/ 562708 h 4536831"/>
              <a:gd name="connsiteX2" fmla="*/ 621323 w 5254608"/>
              <a:gd name="connsiteY2" fmla="*/ 609600 h 4536831"/>
              <a:gd name="connsiteX3" fmla="*/ 586154 w 5254608"/>
              <a:gd name="connsiteY3" fmla="*/ 621323 h 4536831"/>
              <a:gd name="connsiteX4" fmla="*/ 550984 w 5254608"/>
              <a:gd name="connsiteY4" fmla="*/ 633046 h 4536831"/>
              <a:gd name="connsiteX5" fmla="*/ 515815 w 5254608"/>
              <a:gd name="connsiteY5" fmla="*/ 656492 h 4536831"/>
              <a:gd name="connsiteX6" fmla="*/ 480646 w 5254608"/>
              <a:gd name="connsiteY6" fmla="*/ 668215 h 4536831"/>
              <a:gd name="connsiteX7" fmla="*/ 422031 w 5254608"/>
              <a:gd name="connsiteY7" fmla="*/ 703385 h 4536831"/>
              <a:gd name="connsiteX8" fmla="*/ 398584 w 5254608"/>
              <a:gd name="connsiteY8" fmla="*/ 738554 h 4536831"/>
              <a:gd name="connsiteX9" fmla="*/ 363415 w 5254608"/>
              <a:gd name="connsiteY9" fmla="*/ 762000 h 4536831"/>
              <a:gd name="connsiteX10" fmla="*/ 316523 w 5254608"/>
              <a:gd name="connsiteY10" fmla="*/ 832339 h 4536831"/>
              <a:gd name="connsiteX11" fmla="*/ 257908 w 5254608"/>
              <a:gd name="connsiteY11" fmla="*/ 937846 h 4536831"/>
              <a:gd name="connsiteX12" fmla="*/ 211015 w 5254608"/>
              <a:gd name="connsiteY12" fmla="*/ 984739 h 4536831"/>
              <a:gd name="connsiteX13" fmla="*/ 175846 w 5254608"/>
              <a:gd name="connsiteY13" fmla="*/ 1019908 h 4536831"/>
              <a:gd name="connsiteX14" fmla="*/ 152400 w 5254608"/>
              <a:gd name="connsiteY14" fmla="*/ 1055077 h 4536831"/>
              <a:gd name="connsiteX15" fmla="*/ 93784 w 5254608"/>
              <a:gd name="connsiteY15" fmla="*/ 1113692 h 4536831"/>
              <a:gd name="connsiteX16" fmla="*/ 70338 w 5254608"/>
              <a:gd name="connsiteY16" fmla="*/ 1137139 h 4536831"/>
              <a:gd name="connsiteX17" fmla="*/ 46892 w 5254608"/>
              <a:gd name="connsiteY17" fmla="*/ 1172308 h 4536831"/>
              <a:gd name="connsiteX18" fmla="*/ 11723 w 5254608"/>
              <a:gd name="connsiteY18" fmla="*/ 1242646 h 4536831"/>
              <a:gd name="connsiteX19" fmla="*/ 0 w 5254608"/>
              <a:gd name="connsiteY19" fmla="*/ 1301262 h 4536831"/>
              <a:gd name="connsiteX20" fmla="*/ 23446 w 5254608"/>
              <a:gd name="connsiteY20" fmla="*/ 1512277 h 4536831"/>
              <a:gd name="connsiteX21" fmla="*/ 70338 w 5254608"/>
              <a:gd name="connsiteY21" fmla="*/ 1606062 h 4536831"/>
              <a:gd name="connsiteX22" fmla="*/ 117231 w 5254608"/>
              <a:gd name="connsiteY22" fmla="*/ 1699846 h 4536831"/>
              <a:gd name="connsiteX23" fmla="*/ 128954 w 5254608"/>
              <a:gd name="connsiteY23" fmla="*/ 1735015 h 4536831"/>
              <a:gd name="connsiteX24" fmla="*/ 199292 w 5254608"/>
              <a:gd name="connsiteY24" fmla="*/ 1758462 h 4536831"/>
              <a:gd name="connsiteX25" fmla="*/ 304800 w 5254608"/>
              <a:gd name="connsiteY25" fmla="*/ 1793631 h 4536831"/>
              <a:gd name="connsiteX26" fmla="*/ 339969 w 5254608"/>
              <a:gd name="connsiteY26" fmla="*/ 1805354 h 4536831"/>
              <a:gd name="connsiteX27" fmla="*/ 410308 w 5254608"/>
              <a:gd name="connsiteY27" fmla="*/ 1817077 h 4536831"/>
              <a:gd name="connsiteX28" fmla="*/ 445477 w 5254608"/>
              <a:gd name="connsiteY28" fmla="*/ 1828800 h 4536831"/>
              <a:gd name="connsiteX29" fmla="*/ 691661 w 5254608"/>
              <a:gd name="connsiteY29" fmla="*/ 1852246 h 4536831"/>
              <a:gd name="connsiteX30" fmla="*/ 773723 w 5254608"/>
              <a:gd name="connsiteY30" fmla="*/ 1875692 h 4536831"/>
              <a:gd name="connsiteX31" fmla="*/ 808892 w 5254608"/>
              <a:gd name="connsiteY31" fmla="*/ 1887415 h 4536831"/>
              <a:gd name="connsiteX32" fmla="*/ 879231 w 5254608"/>
              <a:gd name="connsiteY32" fmla="*/ 1899139 h 4536831"/>
              <a:gd name="connsiteX33" fmla="*/ 1711569 w 5254608"/>
              <a:gd name="connsiteY33" fmla="*/ 1922585 h 4536831"/>
              <a:gd name="connsiteX34" fmla="*/ 1840523 w 5254608"/>
              <a:gd name="connsiteY34" fmla="*/ 1946031 h 4536831"/>
              <a:gd name="connsiteX35" fmla="*/ 1887415 w 5254608"/>
              <a:gd name="connsiteY35" fmla="*/ 1957754 h 4536831"/>
              <a:gd name="connsiteX36" fmla="*/ 1946031 w 5254608"/>
              <a:gd name="connsiteY36" fmla="*/ 1969477 h 4536831"/>
              <a:gd name="connsiteX37" fmla="*/ 1992923 w 5254608"/>
              <a:gd name="connsiteY37" fmla="*/ 1981200 h 4536831"/>
              <a:gd name="connsiteX38" fmla="*/ 2110154 w 5254608"/>
              <a:gd name="connsiteY38" fmla="*/ 2004646 h 4536831"/>
              <a:gd name="connsiteX39" fmla="*/ 2227384 w 5254608"/>
              <a:gd name="connsiteY39" fmla="*/ 2039815 h 4536831"/>
              <a:gd name="connsiteX40" fmla="*/ 2262554 w 5254608"/>
              <a:gd name="connsiteY40" fmla="*/ 2051539 h 4536831"/>
              <a:gd name="connsiteX41" fmla="*/ 2297723 w 5254608"/>
              <a:gd name="connsiteY41" fmla="*/ 2063262 h 4536831"/>
              <a:gd name="connsiteX42" fmla="*/ 2332892 w 5254608"/>
              <a:gd name="connsiteY42" fmla="*/ 2098431 h 4536831"/>
              <a:gd name="connsiteX43" fmla="*/ 2356338 w 5254608"/>
              <a:gd name="connsiteY43" fmla="*/ 2168769 h 4536831"/>
              <a:gd name="connsiteX44" fmla="*/ 2368061 w 5254608"/>
              <a:gd name="connsiteY44" fmla="*/ 2203939 h 4536831"/>
              <a:gd name="connsiteX45" fmla="*/ 2379784 w 5254608"/>
              <a:gd name="connsiteY45" fmla="*/ 2239108 h 4536831"/>
              <a:gd name="connsiteX46" fmla="*/ 2391508 w 5254608"/>
              <a:gd name="connsiteY46" fmla="*/ 2286000 h 4536831"/>
              <a:gd name="connsiteX47" fmla="*/ 2414954 w 5254608"/>
              <a:gd name="connsiteY47" fmla="*/ 2356339 h 4536831"/>
              <a:gd name="connsiteX48" fmla="*/ 2438400 w 5254608"/>
              <a:gd name="connsiteY48" fmla="*/ 2450123 h 4536831"/>
              <a:gd name="connsiteX49" fmla="*/ 2461846 w 5254608"/>
              <a:gd name="connsiteY49" fmla="*/ 2555631 h 4536831"/>
              <a:gd name="connsiteX50" fmla="*/ 2450123 w 5254608"/>
              <a:gd name="connsiteY50" fmla="*/ 2907323 h 4536831"/>
              <a:gd name="connsiteX51" fmla="*/ 2461846 w 5254608"/>
              <a:gd name="connsiteY51" fmla="*/ 3305908 h 4536831"/>
              <a:gd name="connsiteX52" fmla="*/ 2473569 w 5254608"/>
              <a:gd name="connsiteY52" fmla="*/ 3341077 h 4536831"/>
              <a:gd name="connsiteX53" fmla="*/ 2520461 w 5254608"/>
              <a:gd name="connsiteY53" fmla="*/ 3505200 h 4536831"/>
              <a:gd name="connsiteX54" fmla="*/ 2543908 w 5254608"/>
              <a:gd name="connsiteY54" fmla="*/ 3540369 h 4536831"/>
              <a:gd name="connsiteX55" fmla="*/ 2590800 w 5254608"/>
              <a:gd name="connsiteY55" fmla="*/ 3610708 h 4536831"/>
              <a:gd name="connsiteX56" fmla="*/ 2602523 w 5254608"/>
              <a:gd name="connsiteY56" fmla="*/ 3645877 h 4536831"/>
              <a:gd name="connsiteX57" fmla="*/ 2637692 w 5254608"/>
              <a:gd name="connsiteY57" fmla="*/ 3681046 h 4536831"/>
              <a:gd name="connsiteX58" fmla="*/ 2661138 w 5254608"/>
              <a:gd name="connsiteY58" fmla="*/ 3716215 h 4536831"/>
              <a:gd name="connsiteX59" fmla="*/ 2731477 w 5254608"/>
              <a:gd name="connsiteY59" fmla="*/ 3810000 h 4536831"/>
              <a:gd name="connsiteX60" fmla="*/ 2754923 w 5254608"/>
              <a:gd name="connsiteY60" fmla="*/ 3845169 h 4536831"/>
              <a:gd name="connsiteX61" fmla="*/ 2801815 w 5254608"/>
              <a:gd name="connsiteY61" fmla="*/ 3880339 h 4536831"/>
              <a:gd name="connsiteX62" fmla="*/ 2848708 w 5254608"/>
              <a:gd name="connsiteY62" fmla="*/ 3962400 h 4536831"/>
              <a:gd name="connsiteX63" fmla="*/ 2930769 w 5254608"/>
              <a:gd name="connsiteY63" fmla="*/ 4044462 h 4536831"/>
              <a:gd name="connsiteX64" fmla="*/ 2965938 w 5254608"/>
              <a:gd name="connsiteY64" fmla="*/ 4091354 h 4536831"/>
              <a:gd name="connsiteX65" fmla="*/ 3001108 w 5254608"/>
              <a:gd name="connsiteY65" fmla="*/ 4114800 h 4536831"/>
              <a:gd name="connsiteX66" fmla="*/ 3048000 w 5254608"/>
              <a:gd name="connsiteY66" fmla="*/ 4149969 h 4536831"/>
              <a:gd name="connsiteX67" fmla="*/ 3083169 w 5254608"/>
              <a:gd name="connsiteY67" fmla="*/ 4173415 h 4536831"/>
              <a:gd name="connsiteX68" fmla="*/ 3106615 w 5254608"/>
              <a:gd name="connsiteY68" fmla="*/ 4196862 h 4536831"/>
              <a:gd name="connsiteX69" fmla="*/ 3223846 w 5254608"/>
              <a:gd name="connsiteY69" fmla="*/ 4267200 h 4536831"/>
              <a:gd name="connsiteX70" fmla="*/ 3270738 w 5254608"/>
              <a:gd name="connsiteY70" fmla="*/ 4278923 h 4536831"/>
              <a:gd name="connsiteX71" fmla="*/ 3364523 w 5254608"/>
              <a:gd name="connsiteY71" fmla="*/ 4337539 h 4536831"/>
              <a:gd name="connsiteX72" fmla="*/ 3446584 w 5254608"/>
              <a:gd name="connsiteY72" fmla="*/ 4360985 h 4536831"/>
              <a:gd name="connsiteX73" fmla="*/ 3481754 w 5254608"/>
              <a:gd name="connsiteY73" fmla="*/ 4384431 h 4536831"/>
              <a:gd name="connsiteX74" fmla="*/ 3528646 w 5254608"/>
              <a:gd name="connsiteY74" fmla="*/ 4396154 h 4536831"/>
              <a:gd name="connsiteX75" fmla="*/ 3622431 w 5254608"/>
              <a:gd name="connsiteY75" fmla="*/ 4431323 h 4536831"/>
              <a:gd name="connsiteX76" fmla="*/ 3692769 w 5254608"/>
              <a:gd name="connsiteY76" fmla="*/ 4443046 h 4536831"/>
              <a:gd name="connsiteX77" fmla="*/ 3892061 w 5254608"/>
              <a:gd name="connsiteY77" fmla="*/ 4489939 h 4536831"/>
              <a:gd name="connsiteX78" fmla="*/ 3938954 w 5254608"/>
              <a:gd name="connsiteY78" fmla="*/ 4501662 h 4536831"/>
              <a:gd name="connsiteX79" fmla="*/ 4067908 w 5254608"/>
              <a:gd name="connsiteY79" fmla="*/ 4513385 h 4536831"/>
              <a:gd name="connsiteX80" fmla="*/ 4138246 w 5254608"/>
              <a:gd name="connsiteY80" fmla="*/ 4525108 h 4536831"/>
              <a:gd name="connsiteX81" fmla="*/ 4325815 w 5254608"/>
              <a:gd name="connsiteY81" fmla="*/ 4536831 h 4536831"/>
              <a:gd name="connsiteX82" fmla="*/ 4595446 w 5254608"/>
              <a:gd name="connsiteY82" fmla="*/ 4513385 h 4536831"/>
              <a:gd name="connsiteX83" fmla="*/ 4689231 w 5254608"/>
              <a:gd name="connsiteY83" fmla="*/ 4489939 h 4536831"/>
              <a:gd name="connsiteX84" fmla="*/ 4759569 w 5254608"/>
              <a:gd name="connsiteY84" fmla="*/ 4443046 h 4536831"/>
              <a:gd name="connsiteX85" fmla="*/ 4829908 w 5254608"/>
              <a:gd name="connsiteY85" fmla="*/ 4372708 h 4536831"/>
              <a:gd name="connsiteX86" fmla="*/ 4876800 w 5254608"/>
              <a:gd name="connsiteY86" fmla="*/ 4325815 h 4536831"/>
              <a:gd name="connsiteX87" fmla="*/ 4935415 w 5254608"/>
              <a:gd name="connsiteY87" fmla="*/ 4243754 h 4536831"/>
              <a:gd name="connsiteX88" fmla="*/ 4994031 w 5254608"/>
              <a:gd name="connsiteY88" fmla="*/ 4161692 h 4536831"/>
              <a:gd name="connsiteX89" fmla="*/ 5040923 w 5254608"/>
              <a:gd name="connsiteY89" fmla="*/ 4079631 h 4536831"/>
              <a:gd name="connsiteX90" fmla="*/ 5087815 w 5254608"/>
              <a:gd name="connsiteY90" fmla="*/ 4009292 h 4536831"/>
              <a:gd name="connsiteX91" fmla="*/ 5122984 w 5254608"/>
              <a:gd name="connsiteY91" fmla="*/ 3915508 h 4536831"/>
              <a:gd name="connsiteX92" fmla="*/ 5169877 w 5254608"/>
              <a:gd name="connsiteY92" fmla="*/ 3810000 h 4536831"/>
              <a:gd name="connsiteX93" fmla="*/ 5181600 w 5254608"/>
              <a:gd name="connsiteY93" fmla="*/ 3751385 h 4536831"/>
              <a:gd name="connsiteX94" fmla="*/ 5193323 w 5254608"/>
              <a:gd name="connsiteY94" fmla="*/ 3716215 h 4536831"/>
              <a:gd name="connsiteX95" fmla="*/ 5205046 w 5254608"/>
              <a:gd name="connsiteY95" fmla="*/ 3645877 h 4536831"/>
              <a:gd name="connsiteX96" fmla="*/ 5216769 w 5254608"/>
              <a:gd name="connsiteY96" fmla="*/ 3587262 h 4536831"/>
              <a:gd name="connsiteX97" fmla="*/ 5228492 w 5254608"/>
              <a:gd name="connsiteY97" fmla="*/ 3540369 h 4536831"/>
              <a:gd name="connsiteX98" fmla="*/ 5240215 w 5254608"/>
              <a:gd name="connsiteY98" fmla="*/ 3458308 h 4536831"/>
              <a:gd name="connsiteX99" fmla="*/ 5240215 w 5254608"/>
              <a:gd name="connsiteY99" fmla="*/ 2895600 h 4536831"/>
              <a:gd name="connsiteX100" fmla="*/ 5216769 w 5254608"/>
              <a:gd name="connsiteY100" fmla="*/ 2754923 h 4536831"/>
              <a:gd name="connsiteX101" fmla="*/ 5193323 w 5254608"/>
              <a:gd name="connsiteY101" fmla="*/ 2719754 h 4536831"/>
              <a:gd name="connsiteX102" fmla="*/ 5169877 w 5254608"/>
              <a:gd name="connsiteY102" fmla="*/ 2637692 h 4536831"/>
              <a:gd name="connsiteX103" fmla="*/ 5146431 w 5254608"/>
              <a:gd name="connsiteY103" fmla="*/ 2602523 h 4536831"/>
              <a:gd name="connsiteX104" fmla="*/ 5122984 w 5254608"/>
              <a:gd name="connsiteY104" fmla="*/ 2532185 h 4536831"/>
              <a:gd name="connsiteX105" fmla="*/ 5099538 w 5254608"/>
              <a:gd name="connsiteY105" fmla="*/ 2497015 h 4536831"/>
              <a:gd name="connsiteX106" fmla="*/ 5064369 w 5254608"/>
              <a:gd name="connsiteY106" fmla="*/ 2450123 h 4536831"/>
              <a:gd name="connsiteX107" fmla="*/ 5029200 w 5254608"/>
              <a:gd name="connsiteY107" fmla="*/ 2379785 h 4536831"/>
              <a:gd name="connsiteX108" fmla="*/ 4970584 w 5254608"/>
              <a:gd name="connsiteY108" fmla="*/ 2297723 h 4536831"/>
              <a:gd name="connsiteX109" fmla="*/ 4911969 w 5254608"/>
              <a:gd name="connsiteY109" fmla="*/ 2215662 h 4536831"/>
              <a:gd name="connsiteX110" fmla="*/ 4888523 w 5254608"/>
              <a:gd name="connsiteY110" fmla="*/ 2192215 h 4536831"/>
              <a:gd name="connsiteX111" fmla="*/ 4806461 w 5254608"/>
              <a:gd name="connsiteY111" fmla="*/ 2086708 h 4536831"/>
              <a:gd name="connsiteX112" fmla="*/ 4747846 w 5254608"/>
              <a:gd name="connsiteY112" fmla="*/ 1992923 h 4536831"/>
              <a:gd name="connsiteX113" fmla="*/ 4712677 w 5254608"/>
              <a:gd name="connsiteY113" fmla="*/ 1957754 h 4536831"/>
              <a:gd name="connsiteX114" fmla="*/ 4689231 w 5254608"/>
              <a:gd name="connsiteY114" fmla="*/ 1922585 h 4536831"/>
              <a:gd name="connsiteX115" fmla="*/ 4654061 w 5254608"/>
              <a:gd name="connsiteY115" fmla="*/ 1887415 h 4536831"/>
              <a:gd name="connsiteX116" fmla="*/ 4595446 w 5254608"/>
              <a:gd name="connsiteY116" fmla="*/ 1817077 h 4536831"/>
              <a:gd name="connsiteX117" fmla="*/ 4583723 w 5254608"/>
              <a:gd name="connsiteY117" fmla="*/ 1781908 h 4536831"/>
              <a:gd name="connsiteX118" fmla="*/ 4560277 w 5254608"/>
              <a:gd name="connsiteY118" fmla="*/ 1746739 h 4536831"/>
              <a:gd name="connsiteX119" fmla="*/ 4501661 w 5254608"/>
              <a:gd name="connsiteY119" fmla="*/ 1676400 h 4536831"/>
              <a:gd name="connsiteX120" fmla="*/ 4478215 w 5254608"/>
              <a:gd name="connsiteY120" fmla="*/ 1629508 h 4536831"/>
              <a:gd name="connsiteX121" fmla="*/ 4419600 w 5254608"/>
              <a:gd name="connsiteY121" fmla="*/ 1547446 h 4536831"/>
              <a:gd name="connsiteX122" fmla="*/ 4384431 w 5254608"/>
              <a:gd name="connsiteY122" fmla="*/ 1512277 h 4536831"/>
              <a:gd name="connsiteX123" fmla="*/ 4337538 w 5254608"/>
              <a:gd name="connsiteY123" fmla="*/ 1441939 h 4536831"/>
              <a:gd name="connsiteX124" fmla="*/ 4290646 w 5254608"/>
              <a:gd name="connsiteY124" fmla="*/ 1383323 h 4536831"/>
              <a:gd name="connsiteX125" fmla="*/ 4220308 w 5254608"/>
              <a:gd name="connsiteY125" fmla="*/ 1289539 h 4536831"/>
              <a:gd name="connsiteX126" fmla="*/ 4173415 w 5254608"/>
              <a:gd name="connsiteY126" fmla="*/ 1219200 h 4536831"/>
              <a:gd name="connsiteX127" fmla="*/ 4149969 w 5254608"/>
              <a:gd name="connsiteY127" fmla="*/ 1184031 h 4536831"/>
              <a:gd name="connsiteX128" fmla="*/ 4126523 w 5254608"/>
              <a:gd name="connsiteY128" fmla="*/ 1137139 h 4536831"/>
              <a:gd name="connsiteX129" fmla="*/ 4103077 w 5254608"/>
              <a:gd name="connsiteY129" fmla="*/ 1101969 h 4536831"/>
              <a:gd name="connsiteX130" fmla="*/ 4091354 w 5254608"/>
              <a:gd name="connsiteY130" fmla="*/ 1066800 h 4536831"/>
              <a:gd name="connsiteX131" fmla="*/ 4056184 w 5254608"/>
              <a:gd name="connsiteY131" fmla="*/ 879231 h 4536831"/>
              <a:gd name="connsiteX132" fmla="*/ 4044461 w 5254608"/>
              <a:gd name="connsiteY132" fmla="*/ 832339 h 4536831"/>
              <a:gd name="connsiteX133" fmla="*/ 4032738 w 5254608"/>
              <a:gd name="connsiteY133" fmla="*/ 762000 h 4536831"/>
              <a:gd name="connsiteX134" fmla="*/ 4021015 w 5254608"/>
              <a:gd name="connsiteY134" fmla="*/ 234462 h 4536831"/>
              <a:gd name="connsiteX135" fmla="*/ 3997569 w 5254608"/>
              <a:gd name="connsiteY135" fmla="*/ 164123 h 4536831"/>
              <a:gd name="connsiteX136" fmla="*/ 3985846 w 5254608"/>
              <a:gd name="connsiteY136" fmla="*/ 117231 h 4536831"/>
              <a:gd name="connsiteX137" fmla="*/ 3962400 w 5254608"/>
              <a:gd name="connsiteY137" fmla="*/ 82062 h 4536831"/>
              <a:gd name="connsiteX138" fmla="*/ 3938954 w 5254608"/>
              <a:gd name="connsiteY138" fmla="*/ 58615 h 4536831"/>
              <a:gd name="connsiteX139" fmla="*/ 3903784 w 5254608"/>
              <a:gd name="connsiteY139" fmla="*/ 35169 h 4536831"/>
              <a:gd name="connsiteX140" fmla="*/ 3774831 w 5254608"/>
              <a:gd name="connsiteY140" fmla="*/ 11723 h 4536831"/>
              <a:gd name="connsiteX141" fmla="*/ 3587261 w 5254608"/>
              <a:gd name="connsiteY141" fmla="*/ 0 h 4536831"/>
              <a:gd name="connsiteX142" fmla="*/ 3376246 w 5254608"/>
              <a:gd name="connsiteY142" fmla="*/ 11723 h 4536831"/>
              <a:gd name="connsiteX143" fmla="*/ 3270738 w 5254608"/>
              <a:gd name="connsiteY143" fmla="*/ 46892 h 4536831"/>
              <a:gd name="connsiteX144" fmla="*/ 3165231 w 5254608"/>
              <a:gd name="connsiteY144" fmla="*/ 82062 h 4536831"/>
              <a:gd name="connsiteX145" fmla="*/ 3141784 w 5254608"/>
              <a:gd name="connsiteY145" fmla="*/ 105508 h 4536831"/>
              <a:gd name="connsiteX146" fmla="*/ 3106615 w 5254608"/>
              <a:gd name="connsiteY146" fmla="*/ 117231 h 4536831"/>
              <a:gd name="connsiteX147" fmla="*/ 3071446 w 5254608"/>
              <a:gd name="connsiteY147" fmla="*/ 140677 h 4536831"/>
              <a:gd name="connsiteX148" fmla="*/ 3001108 w 5254608"/>
              <a:gd name="connsiteY148" fmla="*/ 234462 h 4536831"/>
              <a:gd name="connsiteX149" fmla="*/ 2989384 w 5254608"/>
              <a:gd name="connsiteY149" fmla="*/ 269631 h 4536831"/>
              <a:gd name="connsiteX150" fmla="*/ 2919046 w 5254608"/>
              <a:gd name="connsiteY150" fmla="*/ 363415 h 4536831"/>
              <a:gd name="connsiteX151" fmla="*/ 2860431 w 5254608"/>
              <a:gd name="connsiteY151" fmla="*/ 422031 h 4536831"/>
              <a:gd name="connsiteX152" fmla="*/ 2766646 w 5254608"/>
              <a:gd name="connsiteY152" fmla="*/ 504092 h 4536831"/>
              <a:gd name="connsiteX153" fmla="*/ 2661138 w 5254608"/>
              <a:gd name="connsiteY153" fmla="*/ 550985 h 4536831"/>
              <a:gd name="connsiteX154" fmla="*/ 2625969 w 5254608"/>
              <a:gd name="connsiteY154" fmla="*/ 562708 h 4536831"/>
              <a:gd name="connsiteX155" fmla="*/ 2590800 w 5254608"/>
              <a:gd name="connsiteY155" fmla="*/ 574431 h 4536831"/>
              <a:gd name="connsiteX156" fmla="*/ 2520461 w 5254608"/>
              <a:gd name="connsiteY156" fmla="*/ 586154 h 4536831"/>
              <a:gd name="connsiteX157" fmla="*/ 1863969 w 5254608"/>
              <a:gd name="connsiteY157" fmla="*/ 550985 h 4536831"/>
              <a:gd name="connsiteX158" fmla="*/ 1277815 w 5254608"/>
              <a:gd name="connsiteY158" fmla="*/ 515815 h 4536831"/>
              <a:gd name="connsiteX159" fmla="*/ 879231 w 5254608"/>
              <a:gd name="connsiteY159" fmla="*/ 527539 h 4536831"/>
              <a:gd name="connsiteX160" fmla="*/ 844061 w 5254608"/>
              <a:gd name="connsiteY160" fmla="*/ 539262 h 4536831"/>
              <a:gd name="connsiteX161" fmla="*/ 797169 w 5254608"/>
              <a:gd name="connsiteY161" fmla="*/ 562708 h 4536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5254608" h="4536831">
                <a:moveTo>
                  <a:pt x="797169" y="562708"/>
                </a:moveTo>
                <a:lnTo>
                  <a:pt x="797169" y="562708"/>
                </a:lnTo>
                <a:cubicBezTo>
                  <a:pt x="667535" y="591515"/>
                  <a:pt x="725839" y="574761"/>
                  <a:pt x="621323" y="609600"/>
                </a:cubicBezTo>
                <a:lnTo>
                  <a:pt x="586154" y="621323"/>
                </a:lnTo>
                <a:lnTo>
                  <a:pt x="550984" y="633046"/>
                </a:lnTo>
                <a:cubicBezTo>
                  <a:pt x="539261" y="640861"/>
                  <a:pt x="528417" y="650191"/>
                  <a:pt x="515815" y="656492"/>
                </a:cubicBezTo>
                <a:cubicBezTo>
                  <a:pt x="504762" y="662018"/>
                  <a:pt x="491242" y="661857"/>
                  <a:pt x="480646" y="668215"/>
                </a:cubicBezTo>
                <a:cubicBezTo>
                  <a:pt x="400187" y="716492"/>
                  <a:pt x="521658" y="670176"/>
                  <a:pt x="422031" y="703385"/>
                </a:cubicBezTo>
                <a:cubicBezTo>
                  <a:pt x="414215" y="715108"/>
                  <a:pt x="408547" y="728591"/>
                  <a:pt x="398584" y="738554"/>
                </a:cubicBezTo>
                <a:cubicBezTo>
                  <a:pt x="388621" y="748517"/>
                  <a:pt x="372693" y="751397"/>
                  <a:pt x="363415" y="762000"/>
                </a:cubicBezTo>
                <a:cubicBezTo>
                  <a:pt x="344859" y="783207"/>
                  <a:pt x="325434" y="805606"/>
                  <a:pt x="316523" y="832339"/>
                </a:cubicBezTo>
                <a:cubicBezTo>
                  <a:pt x="301781" y="876564"/>
                  <a:pt x="298218" y="897536"/>
                  <a:pt x="257908" y="937846"/>
                </a:cubicBezTo>
                <a:lnTo>
                  <a:pt x="211015" y="984739"/>
                </a:lnTo>
                <a:cubicBezTo>
                  <a:pt x="199292" y="996462"/>
                  <a:pt x="185042" y="1006114"/>
                  <a:pt x="175846" y="1019908"/>
                </a:cubicBezTo>
                <a:cubicBezTo>
                  <a:pt x="168031" y="1031631"/>
                  <a:pt x="161678" y="1044474"/>
                  <a:pt x="152400" y="1055077"/>
                </a:cubicBezTo>
                <a:cubicBezTo>
                  <a:pt x="134204" y="1075872"/>
                  <a:pt x="113323" y="1094153"/>
                  <a:pt x="93784" y="1113692"/>
                </a:cubicBezTo>
                <a:cubicBezTo>
                  <a:pt x="85968" y="1121508"/>
                  <a:pt x="76469" y="1127943"/>
                  <a:pt x="70338" y="1137139"/>
                </a:cubicBezTo>
                <a:cubicBezTo>
                  <a:pt x="62523" y="1148862"/>
                  <a:pt x="53193" y="1159706"/>
                  <a:pt x="46892" y="1172308"/>
                </a:cubicBezTo>
                <a:cubicBezTo>
                  <a:pt x="-1643" y="1269379"/>
                  <a:pt x="78916" y="1141857"/>
                  <a:pt x="11723" y="1242646"/>
                </a:cubicBezTo>
                <a:cubicBezTo>
                  <a:pt x="7815" y="1262185"/>
                  <a:pt x="0" y="1281336"/>
                  <a:pt x="0" y="1301262"/>
                </a:cubicBezTo>
                <a:cubicBezTo>
                  <a:pt x="0" y="1381759"/>
                  <a:pt x="2202" y="1441462"/>
                  <a:pt x="23446" y="1512277"/>
                </a:cubicBezTo>
                <a:cubicBezTo>
                  <a:pt x="46538" y="1589252"/>
                  <a:pt x="31138" y="1566860"/>
                  <a:pt x="70338" y="1606062"/>
                </a:cubicBezTo>
                <a:cubicBezTo>
                  <a:pt x="97279" y="1686886"/>
                  <a:pt x="76308" y="1658925"/>
                  <a:pt x="117231" y="1699846"/>
                </a:cubicBezTo>
                <a:cubicBezTo>
                  <a:pt x="121139" y="1711569"/>
                  <a:pt x="118899" y="1727832"/>
                  <a:pt x="128954" y="1735015"/>
                </a:cubicBezTo>
                <a:cubicBezTo>
                  <a:pt x="149065" y="1749380"/>
                  <a:pt x="175846" y="1750646"/>
                  <a:pt x="199292" y="1758462"/>
                </a:cubicBezTo>
                <a:lnTo>
                  <a:pt x="304800" y="1793631"/>
                </a:lnTo>
                <a:cubicBezTo>
                  <a:pt x="316523" y="1797539"/>
                  <a:pt x="327780" y="1803323"/>
                  <a:pt x="339969" y="1805354"/>
                </a:cubicBezTo>
                <a:lnTo>
                  <a:pt x="410308" y="1817077"/>
                </a:lnTo>
                <a:cubicBezTo>
                  <a:pt x="422031" y="1820985"/>
                  <a:pt x="433414" y="1826119"/>
                  <a:pt x="445477" y="1828800"/>
                </a:cubicBezTo>
                <a:cubicBezTo>
                  <a:pt x="527945" y="1847126"/>
                  <a:pt x="605330" y="1846491"/>
                  <a:pt x="691661" y="1852246"/>
                </a:cubicBezTo>
                <a:cubicBezTo>
                  <a:pt x="775993" y="1880356"/>
                  <a:pt x="670673" y="1846249"/>
                  <a:pt x="773723" y="1875692"/>
                </a:cubicBezTo>
                <a:cubicBezTo>
                  <a:pt x="785605" y="1879087"/>
                  <a:pt x="796829" y="1884734"/>
                  <a:pt x="808892" y="1887415"/>
                </a:cubicBezTo>
                <a:cubicBezTo>
                  <a:pt x="832096" y="1892572"/>
                  <a:pt x="855700" y="1895777"/>
                  <a:pt x="879231" y="1899139"/>
                </a:cubicBezTo>
                <a:cubicBezTo>
                  <a:pt x="1169772" y="1940646"/>
                  <a:pt x="1313183" y="1916261"/>
                  <a:pt x="1711569" y="1922585"/>
                </a:cubicBezTo>
                <a:cubicBezTo>
                  <a:pt x="1817924" y="1949174"/>
                  <a:pt x="1686505" y="1918028"/>
                  <a:pt x="1840523" y="1946031"/>
                </a:cubicBezTo>
                <a:cubicBezTo>
                  <a:pt x="1856375" y="1948913"/>
                  <a:pt x="1871687" y="1954259"/>
                  <a:pt x="1887415" y="1957754"/>
                </a:cubicBezTo>
                <a:cubicBezTo>
                  <a:pt x="1906866" y="1962076"/>
                  <a:pt x="1926580" y="1965155"/>
                  <a:pt x="1946031" y="1969477"/>
                </a:cubicBezTo>
                <a:cubicBezTo>
                  <a:pt x="1961759" y="1972972"/>
                  <a:pt x="1977169" y="1977824"/>
                  <a:pt x="1992923" y="1981200"/>
                </a:cubicBezTo>
                <a:cubicBezTo>
                  <a:pt x="2031889" y="1989550"/>
                  <a:pt x="2071493" y="1994981"/>
                  <a:pt x="2110154" y="2004646"/>
                </a:cubicBezTo>
                <a:cubicBezTo>
                  <a:pt x="2181018" y="2022362"/>
                  <a:pt x="2141768" y="2011276"/>
                  <a:pt x="2227384" y="2039815"/>
                </a:cubicBezTo>
                <a:lnTo>
                  <a:pt x="2262554" y="2051539"/>
                </a:lnTo>
                <a:lnTo>
                  <a:pt x="2297723" y="2063262"/>
                </a:lnTo>
                <a:cubicBezTo>
                  <a:pt x="2309446" y="2074985"/>
                  <a:pt x="2324841" y="2083938"/>
                  <a:pt x="2332892" y="2098431"/>
                </a:cubicBezTo>
                <a:cubicBezTo>
                  <a:pt x="2344894" y="2120035"/>
                  <a:pt x="2348523" y="2145323"/>
                  <a:pt x="2356338" y="2168769"/>
                </a:cubicBezTo>
                <a:lnTo>
                  <a:pt x="2368061" y="2203939"/>
                </a:lnTo>
                <a:cubicBezTo>
                  <a:pt x="2371969" y="2215662"/>
                  <a:pt x="2376787" y="2227120"/>
                  <a:pt x="2379784" y="2239108"/>
                </a:cubicBezTo>
                <a:cubicBezTo>
                  <a:pt x="2383692" y="2254739"/>
                  <a:pt x="2386878" y="2270568"/>
                  <a:pt x="2391508" y="2286000"/>
                </a:cubicBezTo>
                <a:cubicBezTo>
                  <a:pt x="2398610" y="2309672"/>
                  <a:pt x="2410107" y="2332104"/>
                  <a:pt x="2414954" y="2356339"/>
                </a:cubicBezTo>
                <a:cubicBezTo>
                  <a:pt x="2438788" y="2475509"/>
                  <a:pt x="2414368" y="2366011"/>
                  <a:pt x="2438400" y="2450123"/>
                </a:cubicBezTo>
                <a:cubicBezTo>
                  <a:pt x="2449437" y="2488754"/>
                  <a:pt x="2453788" y="2515339"/>
                  <a:pt x="2461846" y="2555631"/>
                </a:cubicBezTo>
                <a:cubicBezTo>
                  <a:pt x="2457938" y="2672862"/>
                  <a:pt x="2450123" y="2790027"/>
                  <a:pt x="2450123" y="2907323"/>
                </a:cubicBezTo>
                <a:cubicBezTo>
                  <a:pt x="2450123" y="3040242"/>
                  <a:pt x="2454672" y="3173183"/>
                  <a:pt x="2461846" y="3305908"/>
                </a:cubicBezTo>
                <a:cubicBezTo>
                  <a:pt x="2462513" y="3318247"/>
                  <a:pt x="2470318" y="3329155"/>
                  <a:pt x="2473569" y="3341077"/>
                </a:cubicBezTo>
                <a:cubicBezTo>
                  <a:pt x="2477176" y="3354303"/>
                  <a:pt x="2506638" y="3484466"/>
                  <a:pt x="2520461" y="3505200"/>
                </a:cubicBezTo>
                <a:lnTo>
                  <a:pt x="2543908" y="3540369"/>
                </a:lnTo>
                <a:cubicBezTo>
                  <a:pt x="2571782" y="3623993"/>
                  <a:pt x="2532258" y="3522895"/>
                  <a:pt x="2590800" y="3610708"/>
                </a:cubicBezTo>
                <a:cubicBezTo>
                  <a:pt x="2597655" y="3620990"/>
                  <a:pt x="2595668" y="3635595"/>
                  <a:pt x="2602523" y="3645877"/>
                </a:cubicBezTo>
                <a:cubicBezTo>
                  <a:pt x="2611719" y="3659671"/>
                  <a:pt x="2627078" y="3668310"/>
                  <a:pt x="2637692" y="3681046"/>
                </a:cubicBezTo>
                <a:cubicBezTo>
                  <a:pt x="2646712" y="3691870"/>
                  <a:pt x="2652851" y="3704820"/>
                  <a:pt x="2661138" y="3716215"/>
                </a:cubicBezTo>
                <a:cubicBezTo>
                  <a:pt x="2684122" y="3747818"/>
                  <a:pt x="2709801" y="3777486"/>
                  <a:pt x="2731477" y="3810000"/>
                </a:cubicBezTo>
                <a:cubicBezTo>
                  <a:pt x="2739292" y="3821723"/>
                  <a:pt x="2744960" y="3835206"/>
                  <a:pt x="2754923" y="3845169"/>
                </a:cubicBezTo>
                <a:cubicBezTo>
                  <a:pt x="2768739" y="3858985"/>
                  <a:pt x="2786184" y="3868616"/>
                  <a:pt x="2801815" y="3880339"/>
                </a:cubicBezTo>
                <a:cubicBezTo>
                  <a:pt x="2813581" y="3903871"/>
                  <a:pt x="2830064" y="3941684"/>
                  <a:pt x="2848708" y="3962400"/>
                </a:cubicBezTo>
                <a:cubicBezTo>
                  <a:pt x="2874586" y="3991154"/>
                  <a:pt x="2907559" y="4013515"/>
                  <a:pt x="2930769" y="4044462"/>
                </a:cubicBezTo>
                <a:cubicBezTo>
                  <a:pt x="2942492" y="4060093"/>
                  <a:pt x="2952122" y="4077538"/>
                  <a:pt x="2965938" y="4091354"/>
                </a:cubicBezTo>
                <a:cubicBezTo>
                  <a:pt x="2975901" y="4101317"/>
                  <a:pt x="2989643" y="4106611"/>
                  <a:pt x="3001108" y="4114800"/>
                </a:cubicBezTo>
                <a:cubicBezTo>
                  <a:pt x="3017007" y="4126156"/>
                  <a:pt x="3032101" y="4138613"/>
                  <a:pt x="3048000" y="4149969"/>
                </a:cubicBezTo>
                <a:cubicBezTo>
                  <a:pt x="3059465" y="4158158"/>
                  <a:pt x="3072167" y="4164613"/>
                  <a:pt x="3083169" y="4173415"/>
                </a:cubicBezTo>
                <a:cubicBezTo>
                  <a:pt x="3091800" y="4180320"/>
                  <a:pt x="3097773" y="4190230"/>
                  <a:pt x="3106615" y="4196862"/>
                </a:cubicBezTo>
                <a:cubicBezTo>
                  <a:pt x="3133879" y="4217310"/>
                  <a:pt x="3187481" y="4253563"/>
                  <a:pt x="3223846" y="4267200"/>
                </a:cubicBezTo>
                <a:cubicBezTo>
                  <a:pt x="3238932" y="4272857"/>
                  <a:pt x="3255107" y="4275015"/>
                  <a:pt x="3270738" y="4278923"/>
                </a:cubicBezTo>
                <a:cubicBezTo>
                  <a:pt x="3307619" y="4306583"/>
                  <a:pt x="3321615" y="4321448"/>
                  <a:pt x="3364523" y="4337539"/>
                </a:cubicBezTo>
                <a:cubicBezTo>
                  <a:pt x="3394576" y="4348809"/>
                  <a:pt x="3418239" y="4346813"/>
                  <a:pt x="3446584" y="4360985"/>
                </a:cubicBezTo>
                <a:cubicBezTo>
                  <a:pt x="3459186" y="4367286"/>
                  <a:pt x="3468804" y="4378881"/>
                  <a:pt x="3481754" y="4384431"/>
                </a:cubicBezTo>
                <a:cubicBezTo>
                  <a:pt x="3496563" y="4390778"/>
                  <a:pt x="3513361" y="4391059"/>
                  <a:pt x="3528646" y="4396154"/>
                </a:cubicBezTo>
                <a:cubicBezTo>
                  <a:pt x="3546908" y="4402241"/>
                  <a:pt x="3597732" y="4425834"/>
                  <a:pt x="3622431" y="4431323"/>
                </a:cubicBezTo>
                <a:cubicBezTo>
                  <a:pt x="3645634" y="4436479"/>
                  <a:pt x="3669323" y="4439138"/>
                  <a:pt x="3692769" y="4443046"/>
                </a:cubicBezTo>
                <a:cubicBezTo>
                  <a:pt x="3812609" y="4502965"/>
                  <a:pt x="3719062" y="4466872"/>
                  <a:pt x="3892061" y="4489939"/>
                </a:cubicBezTo>
                <a:cubicBezTo>
                  <a:pt x="3908032" y="4492069"/>
                  <a:pt x="3922983" y="4499533"/>
                  <a:pt x="3938954" y="4501662"/>
                </a:cubicBezTo>
                <a:cubicBezTo>
                  <a:pt x="3981737" y="4507366"/>
                  <a:pt x="4025042" y="4508342"/>
                  <a:pt x="4067908" y="4513385"/>
                </a:cubicBezTo>
                <a:cubicBezTo>
                  <a:pt x="4091515" y="4516162"/>
                  <a:pt x="4114574" y="4522956"/>
                  <a:pt x="4138246" y="4525108"/>
                </a:cubicBezTo>
                <a:cubicBezTo>
                  <a:pt x="4200634" y="4530780"/>
                  <a:pt x="4263292" y="4532923"/>
                  <a:pt x="4325815" y="4536831"/>
                </a:cubicBezTo>
                <a:cubicBezTo>
                  <a:pt x="4355529" y="4534545"/>
                  <a:pt x="4552265" y="4520582"/>
                  <a:pt x="4595446" y="4513385"/>
                </a:cubicBezTo>
                <a:cubicBezTo>
                  <a:pt x="4627231" y="4508087"/>
                  <a:pt x="4689231" y="4489939"/>
                  <a:pt x="4689231" y="4489939"/>
                </a:cubicBezTo>
                <a:cubicBezTo>
                  <a:pt x="4712677" y="4474308"/>
                  <a:pt x="4739643" y="4462971"/>
                  <a:pt x="4759569" y="4443046"/>
                </a:cubicBezTo>
                <a:lnTo>
                  <a:pt x="4829908" y="4372708"/>
                </a:lnTo>
                <a:cubicBezTo>
                  <a:pt x="4845539" y="4357077"/>
                  <a:pt x="4863537" y="4343499"/>
                  <a:pt x="4876800" y="4325815"/>
                </a:cubicBezTo>
                <a:cubicBezTo>
                  <a:pt x="4991737" y="4172565"/>
                  <a:pt x="4849705" y="4363748"/>
                  <a:pt x="4935415" y="4243754"/>
                </a:cubicBezTo>
                <a:cubicBezTo>
                  <a:pt x="5008126" y="4141959"/>
                  <a:pt x="4938770" y="4244583"/>
                  <a:pt x="4994031" y="4161692"/>
                </a:cubicBezTo>
                <a:cubicBezTo>
                  <a:pt x="5013565" y="4103090"/>
                  <a:pt x="4995759" y="4144152"/>
                  <a:pt x="5040923" y="4079631"/>
                </a:cubicBezTo>
                <a:cubicBezTo>
                  <a:pt x="5057082" y="4056546"/>
                  <a:pt x="5087815" y="4009292"/>
                  <a:pt x="5087815" y="4009292"/>
                </a:cubicBezTo>
                <a:cubicBezTo>
                  <a:pt x="5113195" y="3907770"/>
                  <a:pt x="5082116" y="4017676"/>
                  <a:pt x="5122984" y="3915508"/>
                </a:cubicBezTo>
                <a:cubicBezTo>
                  <a:pt x="5164837" y="3810877"/>
                  <a:pt x="5124769" y="3877662"/>
                  <a:pt x="5169877" y="3810000"/>
                </a:cubicBezTo>
                <a:cubicBezTo>
                  <a:pt x="5173785" y="3790462"/>
                  <a:pt x="5176767" y="3770715"/>
                  <a:pt x="5181600" y="3751385"/>
                </a:cubicBezTo>
                <a:cubicBezTo>
                  <a:pt x="5184597" y="3739397"/>
                  <a:pt x="5190642" y="3728278"/>
                  <a:pt x="5193323" y="3716215"/>
                </a:cubicBezTo>
                <a:cubicBezTo>
                  <a:pt x="5198479" y="3693012"/>
                  <a:pt x="5200794" y="3669263"/>
                  <a:pt x="5205046" y="3645877"/>
                </a:cubicBezTo>
                <a:cubicBezTo>
                  <a:pt x="5208610" y="3626273"/>
                  <a:pt x="5212447" y="3606713"/>
                  <a:pt x="5216769" y="3587262"/>
                </a:cubicBezTo>
                <a:cubicBezTo>
                  <a:pt x="5220264" y="3571534"/>
                  <a:pt x="5225610" y="3556221"/>
                  <a:pt x="5228492" y="3540369"/>
                </a:cubicBezTo>
                <a:cubicBezTo>
                  <a:pt x="5233435" y="3513183"/>
                  <a:pt x="5236307" y="3485662"/>
                  <a:pt x="5240215" y="3458308"/>
                </a:cubicBezTo>
                <a:cubicBezTo>
                  <a:pt x="5256831" y="3209069"/>
                  <a:pt x="5261819" y="3219659"/>
                  <a:pt x="5240215" y="2895600"/>
                </a:cubicBezTo>
                <a:cubicBezTo>
                  <a:pt x="5237053" y="2848166"/>
                  <a:pt x="5243139" y="2794478"/>
                  <a:pt x="5216769" y="2754923"/>
                </a:cubicBezTo>
                <a:cubicBezTo>
                  <a:pt x="5208954" y="2743200"/>
                  <a:pt x="5199624" y="2732356"/>
                  <a:pt x="5193323" y="2719754"/>
                </a:cubicBezTo>
                <a:cubicBezTo>
                  <a:pt x="5170510" y="2674129"/>
                  <a:pt x="5192413" y="2690277"/>
                  <a:pt x="5169877" y="2637692"/>
                </a:cubicBezTo>
                <a:cubicBezTo>
                  <a:pt x="5164327" y="2624742"/>
                  <a:pt x="5152153" y="2615398"/>
                  <a:pt x="5146431" y="2602523"/>
                </a:cubicBezTo>
                <a:cubicBezTo>
                  <a:pt x="5136393" y="2579939"/>
                  <a:pt x="5136693" y="2552749"/>
                  <a:pt x="5122984" y="2532185"/>
                </a:cubicBezTo>
                <a:cubicBezTo>
                  <a:pt x="5115169" y="2520462"/>
                  <a:pt x="5107727" y="2508480"/>
                  <a:pt x="5099538" y="2497015"/>
                </a:cubicBezTo>
                <a:cubicBezTo>
                  <a:pt x="5088182" y="2481116"/>
                  <a:pt x="5074421" y="2466877"/>
                  <a:pt x="5064369" y="2450123"/>
                </a:cubicBezTo>
                <a:cubicBezTo>
                  <a:pt x="5050882" y="2427645"/>
                  <a:pt x="5041930" y="2402700"/>
                  <a:pt x="5029200" y="2379785"/>
                </a:cubicBezTo>
                <a:cubicBezTo>
                  <a:pt x="5015381" y="2354910"/>
                  <a:pt x="4985829" y="2319066"/>
                  <a:pt x="4970584" y="2297723"/>
                </a:cubicBezTo>
                <a:cubicBezTo>
                  <a:pt x="4940123" y="2255079"/>
                  <a:pt x="4950290" y="2261648"/>
                  <a:pt x="4911969" y="2215662"/>
                </a:cubicBezTo>
                <a:cubicBezTo>
                  <a:pt x="4904893" y="2207171"/>
                  <a:pt x="4896338" y="2200031"/>
                  <a:pt x="4888523" y="2192215"/>
                </a:cubicBezTo>
                <a:cubicBezTo>
                  <a:pt x="4864581" y="2120388"/>
                  <a:pt x="4890190" y="2179740"/>
                  <a:pt x="4806461" y="2086708"/>
                </a:cubicBezTo>
                <a:cubicBezTo>
                  <a:pt x="4721196" y="1991969"/>
                  <a:pt x="4815459" y="2087581"/>
                  <a:pt x="4747846" y="1992923"/>
                </a:cubicBezTo>
                <a:cubicBezTo>
                  <a:pt x="4738210" y="1979432"/>
                  <a:pt x="4723291" y="1970490"/>
                  <a:pt x="4712677" y="1957754"/>
                </a:cubicBezTo>
                <a:cubicBezTo>
                  <a:pt x="4703657" y="1946930"/>
                  <a:pt x="4698251" y="1933409"/>
                  <a:pt x="4689231" y="1922585"/>
                </a:cubicBezTo>
                <a:cubicBezTo>
                  <a:pt x="4678617" y="1909848"/>
                  <a:pt x="4664675" y="1900152"/>
                  <a:pt x="4654061" y="1887415"/>
                </a:cubicBezTo>
                <a:cubicBezTo>
                  <a:pt x="4572454" y="1789487"/>
                  <a:pt x="4698194" y="1919825"/>
                  <a:pt x="4595446" y="1817077"/>
                </a:cubicBezTo>
                <a:cubicBezTo>
                  <a:pt x="4591538" y="1805354"/>
                  <a:pt x="4589249" y="1792961"/>
                  <a:pt x="4583723" y="1781908"/>
                </a:cubicBezTo>
                <a:cubicBezTo>
                  <a:pt x="4577422" y="1769306"/>
                  <a:pt x="4568466" y="1758204"/>
                  <a:pt x="4560277" y="1746739"/>
                </a:cubicBezTo>
                <a:cubicBezTo>
                  <a:pt x="4525441" y="1697968"/>
                  <a:pt x="4534984" y="1709722"/>
                  <a:pt x="4501661" y="1676400"/>
                </a:cubicBezTo>
                <a:cubicBezTo>
                  <a:pt x="4493846" y="1660769"/>
                  <a:pt x="4486885" y="1644681"/>
                  <a:pt x="4478215" y="1629508"/>
                </a:cubicBezTo>
                <a:cubicBezTo>
                  <a:pt x="4467613" y="1610954"/>
                  <a:pt x="4430381" y="1560024"/>
                  <a:pt x="4419600" y="1547446"/>
                </a:cubicBezTo>
                <a:cubicBezTo>
                  <a:pt x="4408811" y="1534858"/>
                  <a:pt x="4394609" y="1525363"/>
                  <a:pt x="4384431" y="1512277"/>
                </a:cubicBezTo>
                <a:cubicBezTo>
                  <a:pt x="4367131" y="1490034"/>
                  <a:pt x="4357463" y="1461865"/>
                  <a:pt x="4337538" y="1441939"/>
                </a:cubicBezTo>
                <a:cubicBezTo>
                  <a:pt x="4296395" y="1400794"/>
                  <a:pt x="4330083" y="1437549"/>
                  <a:pt x="4290646" y="1383323"/>
                </a:cubicBezTo>
                <a:cubicBezTo>
                  <a:pt x="4267662" y="1351720"/>
                  <a:pt x="4241984" y="1322053"/>
                  <a:pt x="4220308" y="1289539"/>
                </a:cubicBezTo>
                <a:lnTo>
                  <a:pt x="4173415" y="1219200"/>
                </a:lnTo>
                <a:cubicBezTo>
                  <a:pt x="4165600" y="1207477"/>
                  <a:pt x="4156270" y="1196633"/>
                  <a:pt x="4149969" y="1184031"/>
                </a:cubicBezTo>
                <a:cubicBezTo>
                  <a:pt x="4142154" y="1168400"/>
                  <a:pt x="4135193" y="1152312"/>
                  <a:pt x="4126523" y="1137139"/>
                </a:cubicBezTo>
                <a:cubicBezTo>
                  <a:pt x="4119533" y="1124906"/>
                  <a:pt x="4109378" y="1114571"/>
                  <a:pt x="4103077" y="1101969"/>
                </a:cubicBezTo>
                <a:cubicBezTo>
                  <a:pt x="4097551" y="1090916"/>
                  <a:pt x="4094605" y="1078722"/>
                  <a:pt x="4091354" y="1066800"/>
                </a:cubicBezTo>
                <a:cubicBezTo>
                  <a:pt x="4050927" y="918567"/>
                  <a:pt x="4081037" y="1028341"/>
                  <a:pt x="4056184" y="879231"/>
                </a:cubicBezTo>
                <a:cubicBezTo>
                  <a:pt x="4053535" y="863339"/>
                  <a:pt x="4047621" y="848138"/>
                  <a:pt x="4044461" y="832339"/>
                </a:cubicBezTo>
                <a:cubicBezTo>
                  <a:pt x="4039799" y="809031"/>
                  <a:pt x="4036646" y="785446"/>
                  <a:pt x="4032738" y="762000"/>
                </a:cubicBezTo>
                <a:cubicBezTo>
                  <a:pt x="4028830" y="586154"/>
                  <a:pt x="4031344" y="410048"/>
                  <a:pt x="4021015" y="234462"/>
                </a:cubicBezTo>
                <a:cubicBezTo>
                  <a:pt x="4019564" y="209790"/>
                  <a:pt x="4003563" y="188100"/>
                  <a:pt x="3997569" y="164123"/>
                </a:cubicBezTo>
                <a:cubicBezTo>
                  <a:pt x="3993661" y="148492"/>
                  <a:pt x="3992193" y="132040"/>
                  <a:pt x="3985846" y="117231"/>
                </a:cubicBezTo>
                <a:cubicBezTo>
                  <a:pt x="3980296" y="104281"/>
                  <a:pt x="3971201" y="93064"/>
                  <a:pt x="3962400" y="82062"/>
                </a:cubicBezTo>
                <a:cubicBezTo>
                  <a:pt x="3955495" y="73431"/>
                  <a:pt x="3947585" y="65520"/>
                  <a:pt x="3938954" y="58615"/>
                </a:cubicBezTo>
                <a:cubicBezTo>
                  <a:pt x="3927952" y="49813"/>
                  <a:pt x="3916386" y="41470"/>
                  <a:pt x="3903784" y="35169"/>
                </a:cubicBezTo>
                <a:cubicBezTo>
                  <a:pt x="3868909" y="17732"/>
                  <a:pt x="3803928" y="14148"/>
                  <a:pt x="3774831" y="11723"/>
                </a:cubicBezTo>
                <a:cubicBezTo>
                  <a:pt x="3712402" y="6521"/>
                  <a:pt x="3649784" y="3908"/>
                  <a:pt x="3587261" y="0"/>
                </a:cubicBezTo>
                <a:cubicBezTo>
                  <a:pt x="3516923" y="3908"/>
                  <a:pt x="3445932" y="1399"/>
                  <a:pt x="3376246" y="11723"/>
                </a:cubicBezTo>
                <a:cubicBezTo>
                  <a:pt x="3339575" y="17156"/>
                  <a:pt x="3306703" y="37901"/>
                  <a:pt x="3270738" y="46892"/>
                </a:cubicBezTo>
                <a:cubicBezTo>
                  <a:pt x="3203431" y="63719"/>
                  <a:pt x="3238805" y="52631"/>
                  <a:pt x="3165231" y="82062"/>
                </a:cubicBezTo>
                <a:cubicBezTo>
                  <a:pt x="3157415" y="89877"/>
                  <a:pt x="3151262" y="99821"/>
                  <a:pt x="3141784" y="105508"/>
                </a:cubicBezTo>
                <a:cubicBezTo>
                  <a:pt x="3131188" y="111866"/>
                  <a:pt x="3117668" y="111705"/>
                  <a:pt x="3106615" y="117231"/>
                </a:cubicBezTo>
                <a:cubicBezTo>
                  <a:pt x="3094013" y="123532"/>
                  <a:pt x="3083169" y="132862"/>
                  <a:pt x="3071446" y="140677"/>
                </a:cubicBezTo>
                <a:cubicBezTo>
                  <a:pt x="3018423" y="220211"/>
                  <a:pt x="3044479" y="191089"/>
                  <a:pt x="3001108" y="234462"/>
                </a:cubicBezTo>
                <a:cubicBezTo>
                  <a:pt x="2997200" y="246185"/>
                  <a:pt x="2994910" y="258578"/>
                  <a:pt x="2989384" y="269631"/>
                </a:cubicBezTo>
                <a:cubicBezTo>
                  <a:pt x="2976131" y="296136"/>
                  <a:pt x="2931989" y="346158"/>
                  <a:pt x="2919046" y="363415"/>
                </a:cubicBezTo>
                <a:cubicBezTo>
                  <a:pt x="2879968" y="415519"/>
                  <a:pt x="2915140" y="385559"/>
                  <a:pt x="2860431" y="422031"/>
                </a:cubicBezTo>
                <a:cubicBezTo>
                  <a:pt x="2821352" y="480646"/>
                  <a:pt x="2848708" y="449383"/>
                  <a:pt x="2766646" y="504092"/>
                </a:cubicBezTo>
                <a:cubicBezTo>
                  <a:pt x="2710910" y="541250"/>
                  <a:pt x="2744849" y="523081"/>
                  <a:pt x="2661138" y="550985"/>
                </a:cubicBezTo>
                <a:lnTo>
                  <a:pt x="2625969" y="562708"/>
                </a:lnTo>
                <a:cubicBezTo>
                  <a:pt x="2614246" y="566616"/>
                  <a:pt x="2602989" y="572400"/>
                  <a:pt x="2590800" y="574431"/>
                </a:cubicBezTo>
                <a:lnTo>
                  <a:pt x="2520461" y="586154"/>
                </a:lnTo>
                <a:lnTo>
                  <a:pt x="1863969" y="550985"/>
                </a:lnTo>
                <a:cubicBezTo>
                  <a:pt x="1512794" y="515868"/>
                  <a:pt x="1708008" y="530156"/>
                  <a:pt x="1277815" y="515815"/>
                </a:cubicBezTo>
                <a:cubicBezTo>
                  <a:pt x="1144954" y="519723"/>
                  <a:pt x="1011956" y="520364"/>
                  <a:pt x="879231" y="527539"/>
                </a:cubicBezTo>
                <a:cubicBezTo>
                  <a:pt x="866892" y="528206"/>
                  <a:pt x="855114" y="533736"/>
                  <a:pt x="844061" y="539262"/>
                </a:cubicBezTo>
                <a:lnTo>
                  <a:pt x="797169" y="56270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42814" y="3143671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3538956" y="4939814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C615D77-D28E-4BF4-9B6F-940C36E6FFF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8" name="Picture 37" descr="logo_only.png">
            <a:extLst>
              <a:ext uri="{FF2B5EF4-FFF2-40B4-BE49-F238E27FC236}">
                <a16:creationId xmlns:a16="http://schemas.microsoft.com/office/drawing/2014/main" id="{D884CBAB-F77E-4AA0-80B4-DB4474472D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E206B39-92FA-4F4C-97D8-1600BC11D2D3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F3D7F61C-5EBB-4196-99DF-D9202C31C06D}"/>
              </a:ext>
            </a:extLst>
          </p:cNvPr>
          <p:cNvGrpSpPr/>
          <p:nvPr/>
        </p:nvGrpSpPr>
        <p:grpSpPr>
          <a:xfrm>
            <a:off x="1862556" y="3296071"/>
            <a:ext cx="2522960" cy="1735183"/>
            <a:chOff x="1862556" y="3296071"/>
            <a:chExt cx="2522960" cy="1735183"/>
          </a:xfrm>
        </p:grpSpPr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1862556" y="32960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2014956" y="34484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2167356" y="36008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2319756" y="37532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2472156" y="39056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2624556" y="40580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2776956" y="42104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2929356" y="43628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3081756" y="45152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3234156" y="46676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3386556" y="48200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AECFF46E-5FE3-4A42-90A0-94B0D11FBE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24" y="4939814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FD5FEDB-6201-4F9B-B5E1-8D0E915451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36632" y="4939814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DD6140F-160F-4EEF-A18A-159040383D8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91732" y="4939814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07131F23-EB83-49FA-91F0-BB3FA49036A1}"/>
              </a:ext>
            </a:extLst>
          </p:cNvPr>
          <p:cNvSpPr>
            <a:spLocks noChangeAspect="1"/>
          </p:cNvSpPr>
          <p:nvPr/>
        </p:nvSpPr>
        <p:spPr>
          <a:xfrm>
            <a:off x="4554493" y="4939814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B65B262-F901-4378-A934-0B69875C1E13}"/>
              </a:ext>
            </a:extLst>
          </p:cNvPr>
          <p:cNvSpPr txBox="1"/>
          <p:nvPr/>
        </p:nvSpPr>
        <p:spPr>
          <a:xfrm>
            <a:off x="3934267" y="3318006"/>
            <a:ext cx="1428020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chemeClr val="tx2"/>
                </a:solidFill>
              </a:rPr>
              <a:t>Lake Binder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89C53EE-F5FF-4EF5-8EFF-5B86A917792E}"/>
              </a:ext>
            </a:extLst>
          </p:cNvPr>
          <p:cNvSpPr txBox="1"/>
          <p:nvPr/>
        </p:nvSpPr>
        <p:spPr>
          <a:xfrm>
            <a:off x="6094583" y="1392689"/>
            <a:ext cx="5940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sz="2400" dirty="0">
                <a:ea typeface="Arial" charset="0"/>
                <a:cs typeface="Arial" charset="0"/>
              </a:rPr>
              <a:t>Create </a:t>
            </a:r>
            <a:r>
              <a:rPr lang="en-US" sz="2400" b="1" dirty="0">
                <a:ea typeface="Arial" charset="0"/>
                <a:cs typeface="Arial" charset="0"/>
              </a:rPr>
              <a:t>interpolated</a:t>
            </a:r>
            <a:r>
              <a:rPr lang="en-US" sz="2400" dirty="0">
                <a:ea typeface="Arial" charset="0"/>
                <a:cs typeface="Arial" charset="0"/>
              </a:rPr>
              <a:t> detection history with regularly-spaced time bins</a:t>
            </a:r>
          </a:p>
        </p:txBody>
      </p:sp>
    </p:spTree>
    <p:extLst>
      <p:ext uri="{BB962C8B-B14F-4D97-AF65-F5344CB8AC3E}">
        <p14:creationId xmlns:p14="http://schemas.microsoft.com/office/powerpoint/2010/main" val="281171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82797" y="274610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Workflow</a:t>
            </a:r>
          </a:p>
        </p:txBody>
      </p:sp>
      <p:sp>
        <p:nvSpPr>
          <p:cNvPr id="3" name="Freeform 2"/>
          <p:cNvSpPr/>
          <p:nvPr/>
        </p:nvSpPr>
        <p:spPr>
          <a:xfrm>
            <a:off x="725417" y="1442654"/>
            <a:ext cx="5254608" cy="4536831"/>
          </a:xfrm>
          <a:custGeom>
            <a:avLst/>
            <a:gdLst>
              <a:gd name="connsiteX0" fmla="*/ 797169 w 5254608"/>
              <a:gd name="connsiteY0" fmla="*/ 562708 h 4536831"/>
              <a:gd name="connsiteX1" fmla="*/ 797169 w 5254608"/>
              <a:gd name="connsiteY1" fmla="*/ 562708 h 4536831"/>
              <a:gd name="connsiteX2" fmla="*/ 621323 w 5254608"/>
              <a:gd name="connsiteY2" fmla="*/ 609600 h 4536831"/>
              <a:gd name="connsiteX3" fmla="*/ 586154 w 5254608"/>
              <a:gd name="connsiteY3" fmla="*/ 621323 h 4536831"/>
              <a:gd name="connsiteX4" fmla="*/ 550984 w 5254608"/>
              <a:gd name="connsiteY4" fmla="*/ 633046 h 4536831"/>
              <a:gd name="connsiteX5" fmla="*/ 515815 w 5254608"/>
              <a:gd name="connsiteY5" fmla="*/ 656492 h 4536831"/>
              <a:gd name="connsiteX6" fmla="*/ 480646 w 5254608"/>
              <a:gd name="connsiteY6" fmla="*/ 668215 h 4536831"/>
              <a:gd name="connsiteX7" fmla="*/ 422031 w 5254608"/>
              <a:gd name="connsiteY7" fmla="*/ 703385 h 4536831"/>
              <a:gd name="connsiteX8" fmla="*/ 398584 w 5254608"/>
              <a:gd name="connsiteY8" fmla="*/ 738554 h 4536831"/>
              <a:gd name="connsiteX9" fmla="*/ 363415 w 5254608"/>
              <a:gd name="connsiteY9" fmla="*/ 762000 h 4536831"/>
              <a:gd name="connsiteX10" fmla="*/ 316523 w 5254608"/>
              <a:gd name="connsiteY10" fmla="*/ 832339 h 4536831"/>
              <a:gd name="connsiteX11" fmla="*/ 257908 w 5254608"/>
              <a:gd name="connsiteY11" fmla="*/ 937846 h 4536831"/>
              <a:gd name="connsiteX12" fmla="*/ 211015 w 5254608"/>
              <a:gd name="connsiteY12" fmla="*/ 984739 h 4536831"/>
              <a:gd name="connsiteX13" fmla="*/ 175846 w 5254608"/>
              <a:gd name="connsiteY13" fmla="*/ 1019908 h 4536831"/>
              <a:gd name="connsiteX14" fmla="*/ 152400 w 5254608"/>
              <a:gd name="connsiteY14" fmla="*/ 1055077 h 4536831"/>
              <a:gd name="connsiteX15" fmla="*/ 93784 w 5254608"/>
              <a:gd name="connsiteY15" fmla="*/ 1113692 h 4536831"/>
              <a:gd name="connsiteX16" fmla="*/ 70338 w 5254608"/>
              <a:gd name="connsiteY16" fmla="*/ 1137139 h 4536831"/>
              <a:gd name="connsiteX17" fmla="*/ 46892 w 5254608"/>
              <a:gd name="connsiteY17" fmla="*/ 1172308 h 4536831"/>
              <a:gd name="connsiteX18" fmla="*/ 11723 w 5254608"/>
              <a:gd name="connsiteY18" fmla="*/ 1242646 h 4536831"/>
              <a:gd name="connsiteX19" fmla="*/ 0 w 5254608"/>
              <a:gd name="connsiteY19" fmla="*/ 1301262 h 4536831"/>
              <a:gd name="connsiteX20" fmla="*/ 23446 w 5254608"/>
              <a:gd name="connsiteY20" fmla="*/ 1512277 h 4536831"/>
              <a:gd name="connsiteX21" fmla="*/ 70338 w 5254608"/>
              <a:gd name="connsiteY21" fmla="*/ 1606062 h 4536831"/>
              <a:gd name="connsiteX22" fmla="*/ 117231 w 5254608"/>
              <a:gd name="connsiteY22" fmla="*/ 1699846 h 4536831"/>
              <a:gd name="connsiteX23" fmla="*/ 128954 w 5254608"/>
              <a:gd name="connsiteY23" fmla="*/ 1735015 h 4536831"/>
              <a:gd name="connsiteX24" fmla="*/ 199292 w 5254608"/>
              <a:gd name="connsiteY24" fmla="*/ 1758462 h 4536831"/>
              <a:gd name="connsiteX25" fmla="*/ 304800 w 5254608"/>
              <a:gd name="connsiteY25" fmla="*/ 1793631 h 4536831"/>
              <a:gd name="connsiteX26" fmla="*/ 339969 w 5254608"/>
              <a:gd name="connsiteY26" fmla="*/ 1805354 h 4536831"/>
              <a:gd name="connsiteX27" fmla="*/ 410308 w 5254608"/>
              <a:gd name="connsiteY27" fmla="*/ 1817077 h 4536831"/>
              <a:gd name="connsiteX28" fmla="*/ 445477 w 5254608"/>
              <a:gd name="connsiteY28" fmla="*/ 1828800 h 4536831"/>
              <a:gd name="connsiteX29" fmla="*/ 691661 w 5254608"/>
              <a:gd name="connsiteY29" fmla="*/ 1852246 h 4536831"/>
              <a:gd name="connsiteX30" fmla="*/ 773723 w 5254608"/>
              <a:gd name="connsiteY30" fmla="*/ 1875692 h 4536831"/>
              <a:gd name="connsiteX31" fmla="*/ 808892 w 5254608"/>
              <a:gd name="connsiteY31" fmla="*/ 1887415 h 4536831"/>
              <a:gd name="connsiteX32" fmla="*/ 879231 w 5254608"/>
              <a:gd name="connsiteY32" fmla="*/ 1899139 h 4536831"/>
              <a:gd name="connsiteX33" fmla="*/ 1711569 w 5254608"/>
              <a:gd name="connsiteY33" fmla="*/ 1922585 h 4536831"/>
              <a:gd name="connsiteX34" fmla="*/ 1840523 w 5254608"/>
              <a:gd name="connsiteY34" fmla="*/ 1946031 h 4536831"/>
              <a:gd name="connsiteX35" fmla="*/ 1887415 w 5254608"/>
              <a:gd name="connsiteY35" fmla="*/ 1957754 h 4536831"/>
              <a:gd name="connsiteX36" fmla="*/ 1946031 w 5254608"/>
              <a:gd name="connsiteY36" fmla="*/ 1969477 h 4536831"/>
              <a:gd name="connsiteX37" fmla="*/ 1992923 w 5254608"/>
              <a:gd name="connsiteY37" fmla="*/ 1981200 h 4536831"/>
              <a:gd name="connsiteX38" fmla="*/ 2110154 w 5254608"/>
              <a:gd name="connsiteY38" fmla="*/ 2004646 h 4536831"/>
              <a:gd name="connsiteX39" fmla="*/ 2227384 w 5254608"/>
              <a:gd name="connsiteY39" fmla="*/ 2039815 h 4536831"/>
              <a:gd name="connsiteX40" fmla="*/ 2262554 w 5254608"/>
              <a:gd name="connsiteY40" fmla="*/ 2051539 h 4536831"/>
              <a:gd name="connsiteX41" fmla="*/ 2297723 w 5254608"/>
              <a:gd name="connsiteY41" fmla="*/ 2063262 h 4536831"/>
              <a:gd name="connsiteX42" fmla="*/ 2332892 w 5254608"/>
              <a:gd name="connsiteY42" fmla="*/ 2098431 h 4536831"/>
              <a:gd name="connsiteX43" fmla="*/ 2356338 w 5254608"/>
              <a:gd name="connsiteY43" fmla="*/ 2168769 h 4536831"/>
              <a:gd name="connsiteX44" fmla="*/ 2368061 w 5254608"/>
              <a:gd name="connsiteY44" fmla="*/ 2203939 h 4536831"/>
              <a:gd name="connsiteX45" fmla="*/ 2379784 w 5254608"/>
              <a:gd name="connsiteY45" fmla="*/ 2239108 h 4536831"/>
              <a:gd name="connsiteX46" fmla="*/ 2391508 w 5254608"/>
              <a:gd name="connsiteY46" fmla="*/ 2286000 h 4536831"/>
              <a:gd name="connsiteX47" fmla="*/ 2414954 w 5254608"/>
              <a:gd name="connsiteY47" fmla="*/ 2356339 h 4536831"/>
              <a:gd name="connsiteX48" fmla="*/ 2438400 w 5254608"/>
              <a:gd name="connsiteY48" fmla="*/ 2450123 h 4536831"/>
              <a:gd name="connsiteX49" fmla="*/ 2461846 w 5254608"/>
              <a:gd name="connsiteY49" fmla="*/ 2555631 h 4536831"/>
              <a:gd name="connsiteX50" fmla="*/ 2450123 w 5254608"/>
              <a:gd name="connsiteY50" fmla="*/ 2907323 h 4536831"/>
              <a:gd name="connsiteX51" fmla="*/ 2461846 w 5254608"/>
              <a:gd name="connsiteY51" fmla="*/ 3305908 h 4536831"/>
              <a:gd name="connsiteX52" fmla="*/ 2473569 w 5254608"/>
              <a:gd name="connsiteY52" fmla="*/ 3341077 h 4536831"/>
              <a:gd name="connsiteX53" fmla="*/ 2520461 w 5254608"/>
              <a:gd name="connsiteY53" fmla="*/ 3505200 h 4536831"/>
              <a:gd name="connsiteX54" fmla="*/ 2543908 w 5254608"/>
              <a:gd name="connsiteY54" fmla="*/ 3540369 h 4536831"/>
              <a:gd name="connsiteX55" fmla="*/ 2590800 w 5254608"/>
              <a:gd name="connsiteY55" fmla="*/ 3610708 h 4536831"/>
              <a:gd name="connsiteX56" fmla="*/ 2602523 w 5254608"/>
              <a:gd name="connsiteY56" fmla="*/ 3645877 h 4536831"/>
              <a:gd name="connsiteX57" fmla="*/ 2637692 w 5254608"/>
              <a:gd name="connsiteY57" fmla="*/ 3681046 h 4536831"/>
              <a:gd name="connsiteX58" fmla="*/ 2661138 w 5254608"/>
              <a:gd name="connsiteY58" fmla="*/ 3716215 h 4536831"/>
              <a:gd name="connsiteX59" fmla="*/ 2731477 w 5254608"/>
              <a:gd name="connsiteY59" fmla="*/ 3810000 h 4536831"/>
              <a:gd name="connsiteX60" fmla="*/ 2754923 w 5254608"/>
              <a:gd name="connsiteY60" fmla="*/ 3845169 h 4536831"/>
              <a:gd name="connsiteX61" fmla="*/ 2801815 w 5254608"/>
              <a:gd name="connsiteY61" fmla="*/ 3880339 h 4536831"/>
              <a:gd name="connsiteX62" fmla="*/ 2848708 w 5254608"/>
              <a:gd name="connsiteY62" fmla="*/ 3962400 h 4536831"/>
              <a:gd name="connsiteX63" fmla="*/ 2930769 w 5254608"/>
              <a:gd name="connsiteY63" fmla="*/ 4044462 h 4536831"/>
              <a:gd name="connsiteX64" fmla="*/ 2965938 w 5254608"/>
              <a:gd name="connsiteY64" fmla="*/ 4091354 h 4536831"/>
              <a:gd name="connsiteX65" fmla="*/ 3001108 w 5254608"/>
              <a:gd name="connsiteY65" fmla="*/ 4114800 h 4536831"/>
              <a:gd name="connsiteX66" fmla="*/ 3048000 w 5254608"/>
              <a:gd name="connsiteY66" fmla="*/ 4149969 h 4536831"/>
              <a:gd name="connsiteX67" fmla="*/ 3083169 w 5254608"/>
              <a:gd name="connsiteY67" fmla="*/ 4173415 h 4536831"/>
              <a:gd name="connsiteX68" fmla="*/ 3106615 w 5254608"/>
              <a:gd name="connsiteY68" fmla="*/ 4196862 h 4536831"/>
              <a:gd name="connsiteX69" fmla="*/ 3223846 w 5254608"/>
              <a:gd name="connsiteY69" fmla="*/ 4267200 h 4536831"/>
              <a:gd name="connsiteX70" fmla="*/ 3270738 w 5254608"/>
              <a:gd name="connsiteY70" fmla="*/ 4278923 h 4536831"/>
              <a:gd name="connsiteX71" fmla="*/ 3364523 w 5254608"/>
              <a:gd name="connsiteY71" fmla="*/ 4337539 h 4536831"/>
              <a:gd name="connsiteX72" fmla="*/ 3446584 w 5254608"/>
              <a:gd name="connsiteY72" fmla="*/ 4360985 h 4536831"/>
              <a:gd name="connsiteX73" fmla="*/ 3481754 w 5254608"/>
              <a:gd name="connsiteY73" fmla="*/ 4384431 h 4536831"/>
              <a:gd name="connsiteX74" fmla="*/ 3528646 w 5254608"/>
              <a:gd name="connsiteY74" fmla="*/ 4396154 h 4536831"/>
              <a:gd name="connsiteX75" fmla="*/ 3622431 w 5254608"/>
              <a:gd name="connsiteY75" fmla="*/ 4431323 h 4536831"/>
              <a:gd name="connsiteX76" fmla="*/ 3692769 w 5254608"/>
              <a:gd name="connsiteY76" fmla="*/ 4443046 h 4536831"/>
              <a:gd name="connsiteX77" fmla="*/ 3892061 w 5254608"/>
              <a:gd name="connsiteY77" fmla="*/ 4489939 h 4536831"/>
              <a:gd name="connsiteX78" fmla="*/ 3938954 w 5254608"/>
              <a:gd name="connsiteY78" fmla="*/ 4501662 h 4536831"/>
              <a:gd name="connsiteX79" fmla="*/ 4067908 w 5254608"/>
              <a:gd name="connsiteY79" fmla="*/ 4513385 h 4536831"/>
              <a:gd name="connsiteX80" fmla="*/ 4138246 w 5254608"/>
              <a:gd name="connsiteY80" fmla="*/ 4525108 h 4536831"/>
              <a:gd name="connsiteX81" fmla="*/ 4325815 w 5254608"/>
              <a:gd name="connsiteY81" fmla="*/ 4536831 h 4536831"/>
              <a:gd name="connsiteX82" fmla="*/ 4595446 w 5254608"/>
              <a:gd name="connsiteY82" fmla="*/ 4513385 h 4536831"/>
              <a:gd name="connsiteX83" fmla="*/ 4689231 w 5254608"/>
              <a:gd name="connsiteY83" fmla="*/ 4489939 h 4536831"/>
              <a:gd name="connsiteX84" fmla="*/ 4759569 w 5254608"/>
              <a:gd name="connsiteY84" fmla="*/ 4443046 h 4536831"/>
              <a:gd name="connsiteX85" fmla="*/ 4829908 w 5254608"/>
              <a:gd name="connsiteY85" fmla="*/ 4372708 h 4536831"/>
              <a:gd name="connsiteX86" fmla="*/ 4876800 w 5254608"/>
              <a:gd name="connsiteY86" fmla="*/ 4325815 h 4536831"/>
              <a:gd name="connsiteX87" fmla="*/ 4935415 w 5254608"/>
              <a:gd name="connsiteY87" fmla="*/ 4243754 h 4536831"/>
              <a:gd name="connsiteX88" fmla="*/ 4994031 w 5254608"/>
              <a:gd name="connsiteY88" fmla="*/ 4161692 h 4536831"/>
              <a:gd name="connsiteX89" fmla="*/ 5040923 w 5254608"/>
              <a:gd name="connsiteY89" fmla="*/ 4079631 h 4536831"/>
              <a:gd name="connsiteX90" fmla="*/ 5087815 w 5254608"/>
              <a:gd name="connsiteY90" fmla="*/ 4009292 h 4536831"/>
              <a:gd name="connsiteX91" fmla="*/ 5122984 w 5254608"/>
              <a:gd name="connsiteY91" fmla="*/ 3915508 h 4536831"/>
              <a:gd name="connsiteX92" fmla="*/ 5169877 w 5254608"/>
              <a:gd name="connsiteY92" fmla="*/ 3810000 h 4536831"/>
              <a:gd name="connsiteX93" fmla="*/ 5181600 w 5254608"/>
              <a:gd name="connsiteY93" fmla="*/ 3751385 h 4536831"/>
              <a:gd name="connsiteX94" fmla="*/ 5193323 w 5254608"/>
              <a:gd name="connsiteY94" fmla="*/ 3716215 h 4536831"/>
              <a:gd name="connsiteX95" fmla="*/ 5205046 w 5254608"/>
              <a:gd name="connsiteY95" fmla="*/ 3645877 h 4536831"/>
              <a:gd name="connsiteX96" fmla="*/ 5216769 w 5254608"/>
              <a:gd name="connsiteY96" fmla="*/ 3587262 h 4536831"/>
              <a:gd name="connsiteX97" fmla="*/ 5228492 w 5254608"/>
              <a:gd name="connsiteY97" fmla="*/ 3540369 h 4536831"/>
              <a:gd name="connsiteX98" fmla="*/ 5240215 w 5254608"/>
              <a:gd name="connsiteY98" fmla="*/ 3458308 h 4536831"/>
              <a:gd name="connsiteX99" fmla="*/ 5240215 w 5254608"/>
              <a:gd name="connsiteY99" fmla="*/ 2895600 h 4536831"/>
              <a:gd name="connsiteX100" fmla="*/ 5216769 w 5254608"/>
              <a:gd name="connsiteY100" fmla="*/ 2754923 h 4536831"/>
              <a:gd name="connsiteX101" fmla="*/ 5193323 w 5254608"/>
              <a:gd name="connsiteY101" fmla="*/ 2719754 h 4536831"/>
              <a:gd name="connsiteX102" fmla="*/ 5169877 w 5254608"/>
              <a:gd name="connsiteY102" fmla="*/ 2637692 h 4536831"/>
              <a:gd name="connsiteX103" fmla="*/ 5146431 w 5254608"/>
              <a:gd name="connsiteY103" fmla="*/ 2602523 h 4536831"/>
              <a:gd name="connsiteX104" fmla="*/ 5122984 w 5254608"/>
              <a:gd name="connsiteY104" fmla="*/ 2532185 h 4536831"/>
              <a:gd name="connsiteX105" fmla="*/ 5099538 w 5254608"/>
              <a:gd name="connsiteY105" fmla="*/ 2497015 h 4536831"/>
              <a:gd name="connsiteX106" fmla="*/ 5064369 w 5254608"/>
              <a:gd name="connsiteY106" fmla="*/ 2450123 h 4536831"/>
              <a:gd name="connsiteX107" fmla="*/ 5029200 w 5254608"/>
              <a:gd name="connsiteY107" fmla="*/ 2379785 h 4536831"/>
              <a:gd name="connsiteX108" fmla="*/ 4970584 w 5254608"/>
              <a:gd name="connsiteY108" fmla="*/ 2297723 h 4536831"/>
              <a:gd name="connsiteX109" fmla="*/ 4911969 w 5254608"/>
              <a:gd name="connsiteY109" fmla="*/ 2215662 h 4536831"/>
              <a:gd name="connsiteX110" fmla="*/ 4888523 w 5254608"/>
              <a:gd name="connsiteY110" fmla="*/ 2192215 h 4536831"/>
              <a:gd name="connsiteX111" fmla="*/ 4806461 w 5254608"/>
              <a:gd name="connsiteY111" fmla="*/ 2086708 h 4536831"/>
              <a:gd name="connsiteX112" fmla="*/ 4747846 w 5254608"/>
              <a:gd name="connsiteY112" fmla="*/ 1992923 h 4536831"/>
              <a:gd name="connsiteX113" fmla="*/ 4712677 w 5254608"/>
              <a:gd name="connsiteY113" fmla="*/ 1957754 h 4536831"/>
              <a:gd name="connsiteX114" fmla="*/ 4689231 w 5254608"/>
              <a:gd name="connsiteY114" fmla="*/ 1922585 h 4536831"/>
              <a:gd name="connsiteX115" fmla="*/ 4654061 w 5254608"/>
              <a:gd name="connsiteY115" fmla="*/ 1887415 h 4536831"/>
              <a:gd name="connsiteX116" fmla="*/ 4595446 w 5254608"/>
              <a:gd name="connsiteY116" fmla="*/ 1817077 h 4536831"/>
              <a:gd name="connsiteX117" fmla="*/ 4583723 w 5254608"/>
              <a:gd name="connsiteY117" fmla="*/ 1781908 h 4536831"/>
              <a:gd name="connsiteX118" fmla="*/ 4560277 w 5254608"/>
              <a:gd name="connsiteY118" fmla="*/ 1746739 h 4536831"/>
              <a:gd name="connsiteX119" fmla="*/ 4501661 w 5254608"/>
              <a:gd name="connsiteY119" fmla="*/ 1676400 h 4536831"/>
              <a:gd name="connsiteX120" fmla="*/ 4478215 w 5254608"/>
              <a:gd name="connsiteY120" fmla="*/ 1629508 h 4536831"/>
              <a:gd name="connsiteX121" fmla="*/ 4419600 w 5254608"/>
              <a:gd name="connsiteY121" fmla="*/ 1547446 h 4536831"/>
              <a:gd name="connsiteX122" fmla="*/ 4384431 w 5254608"/>
              <a:gd name="connsiteY122" fmla="*/ 1512277 h 4536831"/>
              <a:gd name="connsiteX123" fmla="*/ 4337538 w 5254608"/>
              <a:gd name="connsiteY123" fmla="*/ 1441939 h 4536831"/>
              <a:gd name="connsiteX124" fmla="*/ 4290646 w 5254608"/>
              <a:gd name="connsiteY124" fmla="*/ 1383323 h 4536831"/>
              <a:gd name="connsiteX125" fmla="*/ 4220308 w 5254608"/>
              <a:gd name="connsiteY125" fmla="*/ 1289539 h 4536831"/>
              <a:gd name="connsiteX126" fmla="*/ 4173415 w 5254608"/>
              <a:gd name="connsiteY126" fmla="*/ 1219200 h 4536831"/>
              <a:gd name="connsiteX127" fmla="*/ 4149969 w 5254608"/>
              <a:gd name="connsiteY127" fmla="*/ 1184031 h 4536831"/>
              <a:gd name="connsiteX128" fmla="*/ 4126523 w 5254608"/>
              <a:gd name="connsiteY128" fmla="*/ 1137139 h 4536831"/>
              <a:gd name="connsiteX129" fmla="*/ 4103077 w 5254608"/>
              <a:gd name="connsiteY129" fmla="*/ 1101969 h 4536831"/>
              <a:gd name="connsiteX130" fmla="*/ 4091354 w 5254608"/>
              <a:gd name="connsiteY130" fmla="*/ 1066800 h 4536831"/>
              <a:gd name="connsiteX131" fmla="*/ 4056184 w 5254608"/>
              <a:gd name="connsiteY131" fmla="*/ 879231 h 4536831"/>
              <a:gd name="connsiteX132" fmla="*/ 4044461 w 5254608"/>
              <a:gd name="connsiteY132" fmla="*/ 832339 h 4536831"/>
              <a:gd name="connsiteX133" fmla="*/ 4032738 w 5254608"/>
              <a:gd name="connsiteY133" fmla="*/ 762000 h 4536831"/>
              <a:gd name="connsiteX134" fmla="*/ 4021015 w 5254608"/>
              <a:gd name="connsiteY134" fmla="*/ 234462 h 4536831"/>
              <a:gd name="connsiteX135" fmla="*/ 3997569 w 5254608"/>
              <a:gd name="connsiteY135" fmla="*/ 164123 h 4536831"/>
              <a:gd name="connsiteX136" fmla="*/ 3985846 w 5254608"/>
              <a:gd name="connsiteY136" fmla="*/ 117231 h 4536831"/>
              <a:gd name="connsiteX137" fmla="*/ 3962400 w 5254608"/>
              <a:gd name="connsiteY137" fmla="*/ 82062 h 4536831"/>
              <a:gd name="connsiteX138" fmla="*/ 3938954 w 5254608"/>
              <a:gd name="connsiteY138" fmla="*/ 58615 h 4536831"/>
              <a:gd name="connsiteX139" fmla="*/ 3903784 w 5254608"/>
              <a:gd name="connsiteY139" fmla="*/ 35169 h 4536831"/>
              <a:gd name="connsiteX140" fmla="*/ 3774831 w 5254608"/>
              <a:gd name="connsiteY140" fmla="*/ 11723 h 4536831"/>
              <a:gd name="connsiteX141" fmla="*/ 3587261 w 5254608"/>
              <a:gd name="connsiteY141" fmla="*/ 0 h 4536831"/>
              <a:gd name="connsiteX142" fmla="*/ 3376246 w 5254608"/>
              <a:gd name="connsiteY142" fmla="*/ 11723 h 4536831"/>
              <a:gd name="connsiteX143" fmla="*/ 3270738 w 5254608"/>
              <a:gd name="connsiteY143" fmla="*/ 46892 h 4536831"/>
              <a:gd name="connsiteX144" fmla="*/ 3165231 w 5254608"/>
              <a:gd name="connsiteY144" fmla="*/ 82062 h 4536831"/>
              <a:gd name="connsiteX145" fmla="*/ 3141784 w 5254608"/>
              <a:gd name="connsiteY145" fmla="*/ 105508 h 4536831"/>
              <a:gd name="connsiteX146" fmla="*/ 3106615 w 5254608"/>
              <a:gd name="connsiteY146" fmla="*/ 117231 h 4536831"/>
              <a:gd name="connsiteX147" fmla="*/ 3071446 w 5254608"/>
              <a:gd name="connsiteY147" fmla="*/ 140677 h 4536831"/>
              <a:gd name="connsiteX148" fmla="*/ 3001108 w 5254608"/>
              <a:gd name="connsiteY148" fmla="*/ 234462 h 4536831"/>
              <a:gd name="connsiteX149" fmla="*/ 2989384 w 5254608"/>
              <a:gd name="connsiteY149" fmla="*/ 269631 h 4536831"/>
              <a:gd name="connsiteX150" fmla="*/ 2919046 w 5254608"/>
              <a:gd name="connsiteY150" fmla="*/ 363415 h 4536831"/>
              <a:gd name="connsiteX151" fmla="*/ 2860431 w 5254608"/>
              <a:gd name="connsiteY151" fmla="*/ 422031 h 4536831"/>
              <a:gd name="connsiteX152" fmla="*/ 2766646 w 5254608"/>
              <a:gd name="connsiteY152" fmla="*/ 504092 h 4536831"/>
              <a:gd name="connsiteX153" fmla="*/ 2661138 w 5254608"/>
              <a:gd name="connsiteY153" fmla="*/ 550985 h 4536831"/>
              <a:gd name="connsiteX154" fmla="*/ 2625969 w 5254608"/>
              <a:gd name="connsiteY154" fmla="*/ 562708 h 4536831"/>
              <a:gd name="connsiteX155" fmla="*/ 2590800 w 5254608"/>
              <a:gd name="connsiteY155" fmla="*/ 574431 h 4536831"/>
              <a:gd name="connsiteX156" fmla="*/ 2520461 w 5254608"/>
              <a:gd name="connsiteY156" fmla="*/ 586154 h 4536831"/>
              <a:gd name="connsiteX157" fmla="*/ 1863969 w 5254608"/>
              <a:gd name="connsiteY157" fmla="*/ 550985 h 4536831"/>
              <a:gd name="connsiteX158" fmla="*/ 1277815 w 5254608"/>
              <a:gd name="connsiteY158" fmla="*/ 515815 h 4536831"/>
              <a:gd name="connsiteX159" fmla="*/ 879231 w 5254608"/>
              <a:gd name="connsiteY159" fmla="*/ 527539 h 4536831"/>
              <a:gd name="connsiteX160" fmla="*/ 844061 w 5254608"/>
              <a:gd name="connsiteY160" fmla="*/ 539262 h 4536831"/>
              <a:gd name="connsiteX161" fmla="*/ 797169 w 5254608"/>
              <a:gd name="connsiteY161" fmla="*/ 562708 h 4536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5254608" h="4536831">
                <a:moveTo>
                  <a:pt x="797169" y="562708"/>
                </a:moveTo>
                <a:lnTo>
                  <a:pt x="797169" y="562708"/>
                </a:lnTo>
                <a:cubicBezTo>
                  <a:pt x="667535" y="591515"/>
                  <a:pt x="725839" y="574761"/>
                  <a:pt x="621323" y="609600"/>
                </a:cubicBezTo>
                <a:lnTo>
                  <a:pt x="586154" y="621323"/>
                </a:lnTo>
                <a:lnTo>
                  <a:pt x="550984" y="633046"/>
                </a:lnTo>
                <a:cubicBezTo>
                  <a:pt x="539261" y="640861"/>
                  <a:pt x="528417" y="650191"/>
                  <a:pt x="515815" y="656492"/>
                </a:cubicBezTo>
                <a:cubicBezTo>
                  <a:pt x="504762" y="662018"/>
                  <a:pt x="491242" y="661857"/>
                  <a:pt x="480646" y="668215"/>
                </a:cubicBezTo>
                <a:cubicBezTo>
                  <a:pt x="400187" y="716492"/>
                  <a:pt x="521658" y="670176"/>
                  <a:pt x="422031" y="703385"/>
                </a:cubicBezTo>
                <a:cubicBezTo>
                  <a:pt x="414215" y="715108"/>
                  <a:pt x="408547" y="728591"/>
                  <a:pt x="398584" y="738554"/>
                </a:cubicBezTo>
                <a:cubicBezTo>
                  <a:pt x="388621" y="748517"/>
                  <a:pt x="372693" y="751397"/>
                  <a:pt x="363415" y="762000"/>
                </a:cubicBezTo>
                <a:cubicBezTo>
                  <a:pt x="344859" y="783207"/>
                  <a:pt x="325434" y="805606"/>
                  <a:pt x="316523" y="832339"/>
                </a:cubicBezTo>
                <a:cubicBezTo>
                  <a:pt x="301781" y="876564"/>
                  <a:pt x="298218" y="897536"/>
                  <a:pt x="257908" y="937846"/>
                </a:cubicBezTo>
                <a:lnTo>
                  <a:pt x="211015" y="984739"/>
                </a:lnTo>
                <a:cubicBezTo>
                  <a:pt x="199292" y="996462"/>
                  <a:pt x="185042" y="1006114"/>
                  <a:pt x="175846" y="1019908"/>
                </a:cubicBezTo>
                <a:cubicBezTo>
                  <a:pt x="168031" y="1031631"/>
                  <a:pt x="161678" y="1044474"/>
                  <a:pt x="152400" y="1055077"/>
                </a:cubicBezTo>
                <a:cubicBezTo>
                  <a:pt x="134204" y="1075872"/>
                  <a:pt x="113323" y="1094153"/>
                  <a:pt x="93784" y="1113692"/>
                </a:cubicBezTo>
                <a:cubicBezTo>
                  <a:pt x="85968" y="1121508"/>
                  <a:pt x="76469" y="1127943"/>
                  <a:pt x="70338" y="1137139"/>
                </a:cubicBezTo>
                <a:cubicBezTo>
                  <a:pt x="62523" y="1148862"/>
                  <a:pt x="53193" y="1159706"/>
                  <a:pt x="46892" y="1172308"/>
                </a:cubicBezTo>
                <a:cubicBezTo>
                  <a:pt x="-1643" y="1269379"/>
                  <a:pt x="78916" y="1141857"/>
                  <a:pt x="11723" y="1242646"/>
                </a:cubicBezTo>
                <a:cubicBezTo>
                  <a:pt x="7815" y="1262185"/>
                  <a:pt x="0" y="1281336"/>
                  <a:pt x="0" y="1301262"/>
                </a:cubicBezTo>
                <a:cubicBezTo>
                  <a:pt x="0" y="1381759"/>
                  <a:pt x="2202" y="1441462"/>
                  <a:pt x="23446" y="1512277"/>
                </a:cubicBezTo>
                <a:cubicBezTo>
                  <a:pt x="46538" y="1589252"/>
                  <a:pt x="31138" y="1566860"/>
                  <a:pt x="70338" y="1606062"/>
                </a:cubicBezTo>
                <a:cubicBezTo>
                  <a:pt x="97279" y="1686886"/>
                  <a:pt x="76308" y="1658925"/>
                  <a:pt x="117231" y="1699846"/>
                </a:cubicBezTo>
                <a:cubicBezTo>
                  <a:pt x="121139" y="1711569"/>
                  <a:pt x="118899" y="1727832"/>
                  <a:pt x="128954" y="1735015"/>
                </a:cubicBezTo>
                <a:cubicBezTo>
                  <a:pt x="149065" y="1749380"/>
                  <a:pt x="175846" y="1750646"/>
                  <a:pt x="199292" y="1758462"/>
                </a:cubicBezTo>
                <a:lnTo>
                  <a:pt x="304800" y="1793631"/>
                </a:lnTo>
                <a:cubicBezTo>
                  <a:pt x="316523" y="1797539"/>
                  <a:pt x="327780" y="1803323"/>
                  <a:pt x="339969" y="1805354"/>
                </a:cubicBezTo>
                <a:lnTo>
                  <a:pt x="410308" y="1817077"/>
                </a:lnTo>
                <a:cubicBezTo>
                  <a:pt x="422031" y="1820985"/>
                  <a:pt x="433414" y="1826119"/>
                  <a:pt x="445477" y="1828800"/>
                </a:cubicBezTo>
                <a:cubicBezTo>
                  <a:pt x="527945" y="1847126"/>
                  <a:pt x="605330" y="1846491"/>
                  <a:pt x="691661" y="1852246"/>
                </a:cubicBezTo>
                <a:cubicBezTo>
                  <a:pt x="775993" y="1880356"/>
                  <a:pt x="670673" y="1846249"/>
                  <a:pt x="773723" y="1875692"/>
                </a:cubicBezTo>
                <a:cubicBezTo>
                  <a:pt x="785605" y="1879087"/>
                  <a:pt x="796829" y="1884734"/>
                  <a:pt x="808892" y="1887415"/>
                </a:cubicBezTo>
                <a:cubicBezTo>
                  <a:pt x="832096" y="1892572"/>
                  <a:pt x="855700" y="1895777"/>
                  <a:pt x="879231" y="1899139"/>
                </a:cubicBezTo>
                <a:cubicBezTo>
                  <a:pt x="1169772" y="1940646"/>
                  <a:pt x="1313183" y="1916261"/>
                  <a:pt x="1711569" y="1922585"/>
                </a:cubicBezTo>
                <a:cubicBezTo>
                  <a:pt x="1817924" y="1949174"/>
                  <a:pt x="1686505" y="1918028"/>
                  <a:pt x="1840523" y="1946031"/>
                </a:cubicBezTo>
                <a:cubicBezTo>
                  <a:pt x="1856375" y="1948913"/>
                  <a:pt x="1871687" y="1954259"/>
                  <a:pt x="1887415" y="1957754"/>
                </a:cubicBezTo>
                <a:cubicBezTo>
                  <a:pt x="1906866" y="1962076"/>
                  <a:pt x="1926580" y="1965155"/>
                  <a:pt x="1946031" y="1969477"/>
                </a:cubicBezTo>
                <a:cubicBezTo>
                  <a:pt x="1961759" y="1972972"/>
                  <a:pt x="1977169" y="1977824"/>
                  <a:pt x="1992923" y="1981200"/>
                </a:cubicBezTo>
                <a:cubicBezTo>
                  <a:pt x="2031889" y="1989550"/>
                  <a:pt x="2071493" y="1994981"/>
                  <a:pt x="2110154" y="2004646"/>
                </a:cubicBezTo>
                <a:cubicBezTo>
                  <a:pt x="2181018" y="2022362"/>
                  <a:pt x="2141768" y="2011276"/>
                  <a:pt x="2227384" y="2039815"/>
                </a:cubicBezTo>
                <a:lnTo>
                  <a:pt x="2262554" y="2051539"/>
                </a:lnTo>
                <a:lnTo>
                  <a:pt x="2297723" y="2063262"/>
                </a:lnTo>
                <a:cubicBezTo>
                  <a:pt x="2309446" y="2074985"/>
                  <a:pt x="2324841" y="2083938"/>
                  <a:pt x="2332892" y="2098431"/>
                </a:cubicBezTo>
                <a:cubicBezTo>
                  <a:pt x="2344894" y="2120035"/>
                  <a:pt x="2348523" y="2145323"/>
                  <a:pt x="2356338" y="2168769"/>
                </a:cubicBezTo>
                <a:lnTo>
                  <a:pt x="2368061" y="2203939"/>
                </a:lnTo>
                <a:cubicBezTo>
                  <a:pt x="2371969" y="2215662"/>
                  <a:pt x="2376787" y="2227120"/>
                  <a:pt x="2379784" y="2239108"/>
                </a:cubicBezTo>
                <a:cubicBezTo>
                  <a:pt x="2383692" y="2254739"/>
                  <a:pt x="2386878" y="2270568"/>
                  <a:pt x="2391508" y="2286000"/>
                </a:cubicBezTo>
                <a:cubicBezTo>
                  <a:pt x="2398610" y="2309672"/>
                  <a:pt x="2410107" y="2332104"/>
                  <a:pt x="2414954" y="2356339"/>
                </a:cubicBezTo>
                <a:cubicBezTo>
                  <a:pt x="2438788" y="2475509"/>
                  <a:pt x="2414368" y="2366011"/>
                  <a:pt x="2438400" y="2450123"/>
                </a:cubicBezTo>
                <a:cubicBezTo>
                  <a:pt x="2449437" y="2488754"/>
                  <a:pt x="2453788" y="2515339"/>
                  <a:pt x="2461846" y="2555631"/>
                </a:cubicBezTo>
                <a:cubicBezTo>
                  <a:pt x="2457938" y="2672862"/>
                  <a:pt x="2450123" y="2790027"/>
                  <a:pt x="2450123" y="2907323"/>
                </a:cubicBezTo>
                <a:cubicBezTo>
                  <a:pt x="2450123" y="3040242"/>
                  <a:pt x="2454672" y="3173183"/>
                  <a:pt x="2461846" y="3305908"/>
                </a:cubicBezTo>
                <a:cubicBezTo>
                  <a:pt x="2462513" y="3318247"/>
                  <a:pt x="2470318" y="3329155"/>
                  <a:pt x="2473569" y="3341077"/>
                </a:cubicBezTo>
                <a:cubicBezTo>
                  <a:pt x="2477176" y="3354303"/>
                  <a:pt x="2506638" y="3484466"/>
                  <a:pt x="2520461" y="3505200"/>
                </a:cubicBezTo>
                <a:lnTo>
                  <a:pt x="2543908" y="3540369"/>
                </a:lnTo>
                <a:cubicBezTo>
                  <a:pt x="2571782" y="3623993"/>
                  <a:pt x="2532258" y="3522895"/>
                  <a:pt x="2590800" y="3610708"/>
                </a:cubicBezTo>
                <a:cubicBezTo>
                  <a:pt x="2597655" y="3620990"/>
                  <a:pt x="2595668" y="3635595"/>
                  <a:pt x="2602523" y="3645877"/>
                </a:cubicBezTo>
                <a:cubicBezTo>
                  <a:pt x="2611719" y="3659671"/>
                  <a:pt x="2627078" y="3668310"/>
                  <a:pt x="2637692" y="3681046"/>
                </a:cubicBezTo>
                <a:cubicBezTo>
                  <a:pt x="2646712" y="3691870"/>
                  <a:pt x="2652851" y="3704820"/>
                  <a:pt x="2661138" y="3716215"/>
                </a:cubicBezTo>
                <a:cubicBezTo>
                  <a:pt x="2684122" y="3747818"/>
                  <a:pt x="2709801" y="3777486"/>
                  <a:pt x="2731477" y="3810000"/>
                </a:cubicBezTo>
                <a:cubicBezTo>
                  <a:pt x="2739292" y="3821723"/>
                  <a:pt x="2744960" y="3835206"/>
                  <a:pt x="2754923" y="3845169"/>
                </a:cubicBezTo>
                <a:cubicBezTo>
                  <a:pt x="2768739" y="3858985"/>
                  <a:pt x="2786184" y="3868616"/>
                  <a:pt x="2801815" y="3880339"/>
                </a:cubicBezTo>
                <a:cubicBezTo>
                  <a:pt x="2813581" y="3903871"/>
                  <a:pt x="2830064" y="3941684"/>
                  <a:pt x="2848708" y="3962400"/>
                </a:cubicBezTo>
                <a:cubicBezTo>
                  <a:pt x="2874586" y="3991154"/>
                  <a:pt x="2907559" y="4013515"/>
                  <a:pt x="2930769" y="4044462"/>
                </a:cubicBezTo>
                <a:cubicBezTo>
                  <a:pt x="2942492" y="4060093"/>
                  <a:pt x="2952122" y="4077538"/>
                  <a:pt x="2965938" y="4091354"/>
                </a:cubicBezTo>
                <a:cubicBezTo>
                  <a:pt x="2975901" y="4101317"/>
                  <a:pt x="2989643" y="4106611"/>
                  <a:pt x="3001108" y="4114800"/>
                </a:cubicBezTo>
                <a:cubicBezTo>
                  <a:pt x="3017007" y="4126156"/>
                  <a:pt x="3032101" y="4138613"/>
                  <a:pt x="3048000" y="4149969"/>
                </a:cubicBezTo>
                <a:cubicBezTo>
                  <a:pt x="3059465" y="4158158"/>
                  <a:pt x="3072167" y="4164613"/>
                  <a:pt x="3083169" y="4173415"/>
                </a:cubicBezTo>
                <a:cubicBezTo>
                  <a:pt x="3091800" y="4180320"/>
                  <a:pt x="3097773" y="4190230"/>
                  <a:pt x="3106615" y="4196862"/>
                </a:cubicBezTo>
                <a:cubicBezTo>
                  <a:pt x="3133879" y="4217310"/>
                  <a:pt x="3187481" y="4253563"/>
                  <a:pt x="3223846" y="4267200"/>
                </a:cubicBezTo>
                <a:cubicBezTo>
                  <a:pt x="3238932" y="4272857"/>
                  <a:pt x="3255107" y="4275015"/>
                  <a:pt x="3270738" y="4278923"/>
                </a:cubicBezTo>
                <a:cubicBezTo>
                  <a:pt x="3307619" y="4306583"/>
                  <a:pt x="3321615" y="4321448"/>
                  <a:pt x="3364523" y="4337539"/>
                </a:cubicBezTo>
                <a:cubicBezTo>
                  <a:pt x="3394576" y="4348809"/>
                  <a:pt x="3418239" y="4346813"/>
                  <a:pt x="3446584" y="4360985"/>
                </a:cubicBezTo>
                <a:cubicBezTo>
                  <a:pt x="3459186" y="4367286"/>
                  <a:pt x="3468804" y="4378881"/>
                  <a:pt x="3481754" y="4384431"/>
                </a:cubicBezTo>
                <a:cubicBezTo>
                  <a:pt x="3496563" y="4390778"/>
                  <a:pt x="3513361" y="4391059"/>
                  <a:pt x="3528646" y="4396154"/>
                </a:cubicBezTo>
                <a:cubicBezTo>
                  <a:pt x="3546908" y="4402241"/>
                  <a:pt x="3597732" y="4425834"/>
                  <a:pt x="3622431" y="4431323"/>
                </a:cubicBezTo>
                <a:cubicBezTo>
                  <a:pt x="3645634" y="4436479"/>
                  <a:pt x="3669323" y="4439138"/>
                  <a:pt x="3692769" y="4443046"/>
                </a:cubicBezTo>
                <a:cubicBezTo>
                  <a:pt x="3812609" y="4502965"/>
                  <a:pt x="3719062" y="4466872"/>
                  <a:pt x="3892061" y="4489939"/>
                </a:cubicBezTo>
                <a:cubicBezTo>
                  <a:pt x="3908032" y="4492069"/>
                  <a:pt x="3922983" y="4499533"/>
                  <a:pt x="3938954" y="4501662"/>
                </a:cubicBezTo>
                <a:cubicBezTo>
                  <a:pt x="3981737" y="4507366"/>
                  <a:pt x="4025042" y="4508342"/>
                  <a:pt x="4067908" y="4513385"/>
                </a:cubicBezTo>
                <a:cubicBezTo>
                  <a:pt x="4091515" y="4516162"/>
                  <a:pt x="4114574" y="4522956"/>
                  <a:pt x="4138246" y="4525108"/>
                </a:cubicBezTo>
                <a:cubicBezTo>
                  <a:pt x="4200634" y="4530780"/>
                  <a:pt x="4263292" y="4532923"/>
                  <a:pt x="4325815" y="4536831"/>
                </a:cubicBezTo>
                <a:cubicBezTo>
                  <a:pt x="4355529" y="4534545"/>
                  <a:pt x="4552265" y="4520582"/>
                  <a:pt x="4595446" y="4513385"/>
                </a:cubicBezTo>
                <a:cubicBezTo>
                  <a:pt x="4627231" y="4508087"/>
                  <a:pt x="4689231" y="4489939"/>
                  <a:pt x="4689231" y="4489939"/>
                </a:cubicBezTo>
                <a:cubicBezTo>
                  <a:pt x="4712677" y="4474308"/>
                  <a:pt x="4739643" y="4462971"/>
                  <a:pt x="4759569" y="4443046"/>
                </a:cubicBezTo>
                <a:lnTo>
                  <a:pt x="4829908" y="4372708"/>
                </a:lnTo>
                <a:cubicBezTo>
                  <a:pt x="4845539" y="4357077"/>
                  <a:pt x="4863537" y="4343499"/>
                  <a:pt x="4876800" y="4325815"/>
                </a:cubicBezTo>
                <a:cubicBezTo>
                  <a:pt x="4991737" y="4172565"/>
                  <a:pt x="4849705" y="4363748"/>
                  <a:pt x="4935415" y="4243754"/>
                </a:cubicBezTo>
                <a:cubicBezTo>
                  <a:pt x="5008126" y="4141959"/>
                  <a:pt x="4938770" y="4244583"/>
                  <a:pt x="4994031" y="4161692"/>
                </a:cubicBezTo>
                <a:cubicBezTo>
                  <a:pt x="5013565" y="4103090"/>
                  <a:pt x="4995759" y="4144152"/>
                  <a:pt x="5040923" y="4079631"/>
                </a:cubicBezTo>
                <a:cubicBezTo>
                  <a:pt x="5057082" y="4056546"/>
                  <a:pt x="5087815" y="4009292"/>
                  <a:pt x="5087815" y="4009292"/>
                </a:cubicBezTo>
                <a:cubicBezTo>
                  <a:pt x="5113195" y="3907770"/>
                  <a:pt x="5082116" y="4017676"/>
                  <a:pt x="5122984" y="3915508"/>
                </a:cubicBezTo>
                <a:cubicBezTo>
                  <a:pt x="5164837" y="3810877"/>
                  <a:pt x="5124769" y="3877662"/>
                  <a:pt x="5169877" y="3810000"/>
                </a:cubicBezTo>
                <a:cubicBezTo>
                  <a:pt x="5173785" y="3790462"/>
                  <a:pt x="5176767" y="3770715"/>
                  <a:pt x="5181600" y="3751385"/>
                </a:cubicBezTo>
                <a:cubicBezTo>
                  <a:pt x="5184597" y="3739397"/>
                  <a:pt x="5190642" y="3728278"/>
                  <a:pt x="5193323" y="3716215"/>
                </a:cubicBezTo>
                <a:cubicBezTo>
                  <a:pt x="5198479" y="3693012"/>
                  <a:pt x="5200794" y="3669263"/>
                  <a:pt x="5205046" y="3645877"/>
                </a:cubicBezTo>
                <a:cubicBezTo>
                  <a:pt x="5208610" y="3626273"/>
                  <a:pt x="5212447" y="3606713"/>
                  <a:pt x="5216769" y="3587262"/>
                </a:cubicBezTo>
                <a:cubicBezTo>
                  <a:pt x="5220264" y="3571534"/>
                  <a:pt x="5225610" y="3556221"/>
                  <a:pt x="5228492" y="3540369"/>
                </a:cubicBezTo>
                <a:cubicBezTo>
                  <a:pt x="5233435" y="3513183"/>
                  <a:pt x="5236307" y="3485662"/>
                  <a:pt x="5240215" y="3458308"/>
                </a:cubicBezTo>
                <a:cubicBezTo>
                  <a:pt x="5256831" y="3209069"/>
                  <a:pt x="5261819" y="3219659"/>
                  <a:pt x="5240215" y="2895600"/>
                </a:cubicBezTo>
                <a:cubicBezTo>
                  <a:pt x="5237053" y="2848166"/>
                  <a:pt x="5243139" y="2794478"/>
                  <a:pt x="5216769" y="2754923"/>
                </a:cubicBezTo>
                <a:cubicBezTo>
                  <a:pt x="5208954" y="2743200"/>
                  <a:pt x="5199624" y="2732356"/>
                  <a:pt x="5193323" y="2719754"/>
                </a:cubicBezTo>
                <a:cubicBezTo>
                  <a:pt x="5170510" y="2674129"/>
                  <a:pt x="5192413" y="2690277"/>
                  <a:pt x="5169877" y="2637692"/>
                </a:cubicBezTo>
                <a:cubicBezTo>
                  <a:pt x="5164327" y="2624742"/>
                  <a:pt x="5152153" y="2615398"/>
                  <a:pt x="5146431" y="2602523"/>
                </a:cubicBezTo>
                <a:cubicBezTo>
                  <a:pt x="5136393" y="2579939"/>
                  <a:pt x="5136693" y="2552749"/>
                  <a:pt x="5122984" y="2532185"/>
                </a:cubicBezTo>
                <a:cubicBezTo>
                  <a:pt x="5115169" y="2520462"/>
                  <a:pt x="5107727" y="2508480"/>
                  <a:pt x="5099538" y="2497015"/>
                </a:cubicBezTo>
                <a:cubicBezTo>
                  <a:pt x="5088182" y="2481116"/>
                  <a:pt x="5074421" y="2466877"/>
                  <a:pt x="5064369" y="2450123"/>
                </a:cubicBezTo>
                <a:cubicBezTo>
                  <a:pt x="5050882" y="2427645"/>
                  <a:pt x="5041930" y="2402700"/>
                  <a:pt x="5029200" y="2379785"/>
                </a:cubicBezTo>
                <a:cubicBezTo>
                  <a:pt x="5015381" y="2354910"/>
                  <a:pt x="4985829" y="2319066"/>
                  <a:pt x="4970584" y="2297723"/>
                </a:cubicBezTo>
                <a:cubicBezTo>
                  <a:pt x="4940123" y="2255079"/>
                  <a:pt x="4950290" y="2261648"/>
                  <a:pt x="4911969" y="2215662"/>
                </a:cubicBezTo>
                <a:cubicBezTo>
                  <a:pt x="4904893" y="2207171"/>
                  <a:pt x="4896338" y="2200031"/>
                  <a:pt x="4888523" y="2192215"/>
                </a:cubicBezTo>
                <a:cubicBezTo>
                  <a:pt x="4864581" y="2120388"/>
                  <a:pt x="4890190" y="2179740"/>
                  <a:pt x="4806461" y="2086708"/>
                </a:cubicBezTo>
                <a:cubicBezTo>
                  <a:pt x="4721196" y="1991969"/>
                  <a:pt x="4815459" y="2087581"/>
                  <a:pt x="4747846" y="1992923"/>
                </a:cubicBezTo>
                <a:cubicBezTo>
                  <a:pt x="4738210" y="1979432"/>
                  <a:pt x="4723291" y="1970490"/>
                  <a:pt x="4712677" y="1957754"/>
                </a:cubicBezTo>
                <a:cubicBezTo>
                  <a:pt x="4703657" y="1946930"/>
                  <a:pt x="4698251" y="1933409"/>
                  <a:pt x="4689231" y="1922585"/>
                </a:cubicBezTo>
                <a:cubicBezTo>
                  <a:pt x="4678617" y="1909848"/>
                  <a:pt x="4664675" y="1900152"/>
                  <a:pt x="4654061" y="1887415"/>
                </a:cubicBezTo>
                <a:cubicBezTo>
                  <a:pt x="4572454" y="1789487"/>
                  <a:pt x="4698194" y="1919825"/>
                  <a:pt x="4595446" y="1817077"/>
                </a:cubicBezTo>
                <a:cubicBezTo>
                  <a:pt x="4591538" y="1805354"/>
                  <a:pt x="4589249" y="1792961"/>
                  <a:pt x="4583723" y="1781908"/>
                </a:cubicBezTo>
                <a:cubicBezTo>
                  <a:pt x="4577422" y="1769306"/>
                  <a:pt x="4568466" y="1758204"/>
                  <a:pt x="4560277" y="1746739"/>
                </a:cubicBezTo>
                <a:cubicBezTo>
                  <a:pt x="4525441" y="1697968"/>
                  <a:pt x="4534984" y="1709722"/>
                  <a:pt x="4501661" y="1676400"/>
                </a:cubicBezTo>
                <a:cubicBezTo>
                  <a:pt x="4493846" y="1660769"/>
                  <a:pt x="4486885" y="1644681"/>
                  <a:pt x="4478215" y="1629508"/>
                </a:cubicBezTo>
                <a:cubicBezTo>
                  <a:pt x="4467613" y="1610954"/>
                  <a:pt x="4430381" y="1560024"/>
                  <a:pt x="4419600" y="1547446"/>
                </a:cubicBezTo>
                <a:cubicBezTo>
                  <a:pt x="4408811" y="1534858"/>
                  <a:pt x="4394609" y="1525363"/>
                  <a:pt x="4384431" y="1512277"/>
                </a:cubicBezTo>
                <a:cubicBezTo>
                  <a:pt x="4367131" y="1490034"/>
                  <a:pt x="4357463" y="1461865"/>
                  <a:pt x="4337538" y="1441939"/>
                </a:cubicBezTo>
                <a:cubicBezTo>
                  <a:pt x="4296395" y="1400794"/>
                  <a:pt x="4330083" y="1437549"/>
                  <a:pt x="4290646" y="1383323"/>
                </a:cubicBezTo>
                <a:cubicBezTo>
                  <a:pt x="4267662" y="1351720"/>
                  <a:pt x="4241984" y="1322053"/>
                  <a:pt x="4220308" y="1289539"/>
                </a:cubicBezTo>
                <a:lnTo>
                  <a:pt x="4173415" y="1219200"/>
                </a:lnTo>
                <a:cubicBezTo>
                  <a:pt x="4165600" y="1207477"/>
                  <a:pt x="4156270" y="1196633"/>
                  <a:pt x="4149969" y="1184031"/>
                </a:cubicBezTo>
                <a:cubicBezTo>
                  <a:pt x="4142154" y="1168400"/>
                  <a:pt x="4135193" y="1152312"/>
                  <a:pt x="4126523" y="1137139"/>
                </a:cubicBezTo>
                <a:cubicBezTo>
                  <a:pt x="4119533" y="1124906"/>
                  <a:pt x="4109378" y="1114571"/>
                  <a:pt x="4103077" y="1101969"/>
                </a:cubicBezTo>
                <a:cubicBezTo>
                  <a:pt x="4097551" y="1090916"/>
                  <a:pt x="4094605" y="1078722"/>
                  <a:pt x="4091354" y="1066800"/>
                </a:cubicBezTo>
                <a:cubicBezTo>
                  <a:pt x="4050927" y="918567"/>
                  <a:pt x="4081037" y="1028341"/>
                  <a:pt x="4056184" y="879231"/>
                </a:cubicBezTo>
                <a:cubicBezTo>
                  <a:pt x="4053535" y="863339"/>
                  <a:pt x="4047621" y="848138"/>
                  <a:pt x="4044461" y="832339"/>
                </a:cubicBezTo>
                <a:cubicBezTo>
                  <a:pt x="4039799" y="809031"/>
                  <a:pt x="4036646" y="785446"/>
                  <a:pt x="4032738" y="762000"/>
                </a:cubicBezTo>
                <a:cubicBezTo>
                  <a:pt x="4028830" y="586154"/>
                  <a:pt x="4031344" y="410048"/>
                  <a:pt x="4021015" y="234462"/>
                </a:cubicBezTo>
                <a:cubicBezTo>
                  <a:pt x="4019564" y="209790"/>
                  <a:pt x="4003563" y="188100"/>
                  <a:pt x="3997569" y="164123"/>
                </a:cubicBezTo>
                <a:cubicBezTo>
                  <a:pt x="3993661" y="148492"/>
                  <a:pt x="3992193" y="132040"/>
                  <a:pt x="3985846" y="117231"/>
                </a:cubicBezTo>
                <a:cubicBezTo>
                  <a:pt x="3980296" y="104281"/>
                  <a:pt x="3971201" y="93064"/>
                  <a:pt x="3962400" y="82062"/>
                </a:cubicBezTo>
                <a:cubicBezTo>
                  <a:pt x="3955495" y="73431"/>
                  <a:pt x="3947585" y="65520"/>
                  <a:pt x="3938954" y="58615"/>
                </a:cubicBezTo>
                <a:cubicBezTo>
                  <a:pt x="3927952" y="49813"/>
                  <a:pt x="3916386" y="41470"/>
                  <a:pt x="3903784" y="35169"/>
                </a:cubicBezTo>
                <a:cubicBezTo>
                  <a:pt x="3868909" y="17732"/>
                  <a:pt x="3803928" y="14148"/>
                  <a:pt x="3774831" y="11723"/>
                </a:cubicBezTo>
                <a:cubicBezTo>
                  <a:pt x="3712402" y="6521"/>
                  <a:pt x="3649784" y="3908"/>
                  <a:pt x="3587261" y="0"/>
                </a:cubicBezTo>
                <a:cubicBezTo>
                  <a:pt x="3516923" y="3908"/>
                  <a:pt x="3445932" y="1399"/>
                  <a:pt x="3376246" y="11723"/>
                </a:cubicBezTo>
                <a:cubicBezTo>
                  <a:pt x="3339575" y="17156"/>
                  <a:pt x="3306703" y="37901"/>
                  <a:pt x="3270738" y="46892"/>
                </a:cubicBezTo>
                <a:cubicBezTo>
                  <a:pt x="3203431" y="63719"/>
                  <a:pt x="3238805" y="52631"/>
                  <a:pt x="3165231" y="82062"/>
                </a:cubicBezTo>
                <a:cubicBezTo>
                  <a:pt x="3157415" y="89877"/>
                  <a:pt x="3151262" y="99821"/>
                  <a:pt x="3141784" y="105508"/>
                </a:cubicBezTo>
                <a:cubicBezTo>
                  <a:pt x="3131188" y="111866"/>
                  <a:pt x="3117668" y="111705"/>
                  <a:pt x="3106615" y="117231"/>
                </a:cubicBezTo>
                <a:cubicBezTo>
                  <a:pt x="3094013" y="123532"/>
                  <a:pt x="3083169" y="132862"/>
                  <a:pt x="3071446" y="140677"/>
                </a:cubicBezTo>
                <a:cubicBezTo>
                  <a:pt x="3018423" y="220211"/>
                  <a:pt x="3044479" y="191089"/>
                  <a:pt x="3001108" y="234462"/>
                </a:cubicBezTo>
                <a:cubicBezTo>
                  <a:pt x="2997200" y="246185"/>
                  <a:pt x="2994910" y="258578"/>
                  <a:pt x="2989384" y="269631"/>
                </a:cubicBezTo>
                <a:cubicBezTo>
                  <a:pt x="2976131" y="296136"/>
                  <a:pt x="2931989" y="346158"/>
                  <a:pt x="2919046" y="363415"/>
                </a:cubicBezTo>
                <a:cubicBezTo>
                  <a:pt x="2879968" y="415519"/>
                  <a:pt x="2915140" y="385559"/>
                  <a:pt x="2860431" y="422031"/>
                </a:cubicBezTo>
                <a:cubicBezTo>
                  <a:pt x="2821352" y="480646"/>
                  <a:pt x="2848708" y="449383"/>
                  <a:pt x="2766646" y="504092"/>
                </a:cubicBezTo>
                <a:cubicBezTo>
                  <a:pt x="2710910" y="541250"/>
                  <a:pt x="2744849" y="523081"/>
                  <a:pt x="2661138" y="550985"/>
                </a:cubicBezTo>
                <a:lnTo>
                  <a:pt x="2625969" y="562708"/>
                </a:lnTo>
                <a:cubicBezTo>
                  <a:pt x="2614246" y="566616"/>
                  <a:pt x="2602989" y="572400"/>
                  <a:pt x="2590800" y="574431"/>
                </a:cubicBezTo>
                <a:lnTo>
                  <a:pt x="2520461" y="586154"/>
                </a:lnTo>
                <a:lnTo>
                  <a:pt x="1863969" y="550985"/>
                </a:lnTo>
                <a:cubicBezTo>
                  <a:pt x="1512794" y="515868"/>
                  <a:pt x="1708008" y="530156"/>
                  <a:pt x="1277815" y="515815"/>
                </a:cubicBezTo>
                <a:cubicBezTo>
                  <a:pt x="1144954" y="519723"/>
                  <a:pt x="1011956" y="520364"/>
                  <a:pt x="879231" y="527539"/>
                </a:cubicBezTo>
                <a:cubicBezTo>
                  <a:pt x="866892" y="528206"/>
                  <a:pt x="855114" y="533736"/>
                  <a:pt x="844061" y="539262"/>
                </a:cubicBezTo>
                <a:lnTo>
                  <a:pt x="797169" y="56270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42814" y="3143671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3538956" y="4939814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C615D77-D28E-4BF4-9B6F-940C36E6FFF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8" name="Picture 37" descr="logo_only.png">
            <a:extLst>
              <a:ext uri="{FF2B5EF4-FFF2-40B4-BE49-F238E27FC236}">
                <a16:creationId xmlns:a16="http://schemas.microsoft.com/office/drawing/2014/main" id="{D884CBAB-F77E-4AA0-80B4-DB4474472D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E206B39-92FA-4F4C-97D8-1600BC11D2D3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F3D7F61C-5EBB-4196-99DF-D9202C31C06D}"/>
              </a:ext>
            </a:extLst>
          </p:cNvPr>
          <p:cNvGrpSpPr/>
          <p:nvPr/>
        </p:nvGrpSpPr>
        <p:grpSpPr>
          <a:xfrm>
            <a:off x="1862556" y="3296071"/>
            <a:ext cx="2522960" cy="1735183"/>
            <a:chOff x="1862556" y="3296071"/>
            <a:chExt cx="2522960" cy="1735183"/>
          </a:xfrm>
        </p:grpSpPr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1862556" y="32960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2014956" y="34484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2167356" y="36008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2319756" y="37532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2472156" y="39056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2624556" y="40580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2776956" y="42104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2929356" y="43628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3081756" y="45152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3234156" y="46676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3386556" y="48200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AECFF46E-5FE3-4A42-90A0-94B0D11FBE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24" y="4939814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FD5FEDB-6201-4F9B-B5E1-8D0E915451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36632" y="4939814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DD6140F-160F-4EEF-A18A-159040383D8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91732" y="4939814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07131F23-EB83-49FA-91F0-BB3FA49036A1}"/>
              </a:ext>
            </a:extLst>
          </p:cNvPr>
          <p:cNvSpPr>
            <a:spLocks noChangeAspect="1"/>
          </p:cNvSpPr>
          <p:nvPr/>
        </p:nvSpPr>
        <p:spPr>
          <a:xfrm>
            <a:off x="4554493" y="4939814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0053CA9-365A-49EA-899E-6CDA3B3375B5}"/>
              </a:ext>
            </a:extLst>
          </p:cNvPr>
          <p:cNvGrpSpPr/>
          <p:nvPr/>
        </p:nvGrpSpPr>
        <p:grpSpPr>
          <a:xfrm>
            <a:off x="677104" y="2725098"/>
            <a:ext cx="4192236" cy="2069178"/>
            <a:chOff x="677104" y="2725098"/>
            <a:chExt cx="4192236" cy="2069178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1113BD8-5F32-4DBF-B1BB-15004F59373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36987" y="3249181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76273FFA-F93F-4A58-B509-B756DEAE878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71448" y="3296074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0538DE7D-78EA-4862-BCD0-80325F31CF5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093475" y="3483641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175F8EBF-DB45-4153-B723-056A22C3DA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187260" y="3682933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8D7D54F-14E1-4BD4-9779-6CF4C5DF64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57598" y="3905670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A54166B0-259C-435B-86E9-41FA8E425A7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339660" y="4198746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7A69406D-7CE8-4156-9127-66690876B5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92060" y="4702836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3C24EC61-9C85-4A23-8E1F-5E8F3C31C7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410000" y="4456654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1151624-5684-44B4-994D-0ACBD692814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82464" y="3354691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F59824-2455-4BA0-BFCF-583C90D0D86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968068" y="3167121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471D3A9-C532-4E50-B7AB-574E4F2444BD}"/>
                </a:ext>
              </a:extLst>
            </p:cNvPr>
            <p:cNvSpPr txBox="1"/>
            <p:nvPr/>
          </p:nvSpPr>
          <p:spPr>
            <a:xfrm>
              <a:off x="677104" y="4424388"/>
              <a:ext cx="20374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ea typeface="Arial" charset="0"/>
                  <a:cs typeface="Arial" charset="0"/>
                </a:rPr>
                <a:t>Linear interpolation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9DE35F7-372D-4E3F-948B-DC73D1B00282}"/>
                </a:ext>
              </a:extLst>
            </p:cNvPr>
            <p:cNvSpPr txBox="1"/>
            <p:nvPr/>
          </p:nvSpPr>
          <p:spPr>
            <a:xfrm>
              <a:off x="2413540" y="2725098"/>
              <a:ext cx="24558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ea typeface="Arial" charset="0"/>
                  <a:cs typeface="Arial" charset="0"/>
                </a:rPr>
                <a:t>Non-linear interpolation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31A918B7-48E5-4FC4-8E73-7C88934DFA99}"/>
                </a:ext>
              </a:extLst>
            </p:cNvPr>
            <p:cNvCxnSpPr>
              <a:stCxn id="44" idx="0"/>
            </p:cNvCxnSpPr>
            <p:nvPr/>
          </p:nvCxnSpPr>
          <p:spPr>
            <a:xfrm flipV="1">
              <a:off x="1695813" y="4151855"/>
              <a:ext cx="905296" cy="272533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B8DDD976-2DA1-470C-9046-992AC802A6DA}"/>
                </a:ext>
              </a:extLst>
            </p:cNvPr>
            <p:cNvCxnSpPr>
              <a:stCxn id="45" idx="2"/>
            </p:cNvCxnSpPr>
            <p:nvPr/>
          </p:nvCxnSpPr>
          <p:spPr>
            <a:xfrm flipH="1">
              <a:off x="3257599" y="3094430"/>
              <a:ext cx="383841" cy="445482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DC5C397-E542-4AD7-AF83-224BBEC557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202529" y="3214014"/>
              <a:ext cx="93784" cy="91440"/>
            </a:xfrm>
            <a:prstGeom prst="ellipse">
              <a:avLst/>
            </a:prstGeom>
            <a:solidFill>
              <a:srgbClr val="9B93A0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A50AA939-49F6-4212-AE7D-37EDFB6C0CFB}"/>
              </a:ext>
            </a:extLst>
          </p:cNvPr>
          <p:cNvSpPr txBox="1"/>
          <p:nvPr/>
        </p:nvSpPr>
        <p:spPr>
          <a:xfrm>
            <a:off x="3934267" y="3318006"/>
            <a:ext cx="1428020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chemeClr val="tx2"/>
                </a:solidFill>
              </a:rPr>
              <a:t>Lake Binder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5E74F83-107F-4C46-A152-D65659CAF02C}"/>
              </a:ext>
            </a:extLst>
          </p:cNvPr>
          <p:cNvSpPr txBox="1"/>
          <p:nvPr/>
        </p:nvSpPr>
        <p:spPr>
          <a:xfrm>
            <a:off x="6094583" y="1392689"/>
            <a:ext cx="5940399" cy="2200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sz="2400" dirty="0">
                <a:ea typeface="Arial" charset="0"/>
                <a:cs typeface="Arial" charset="0"/>
              </a:rPr>
              <a:t>Create </a:t>
            </a:r>
            <a:r>
              <a:rPr lang="en-US" sz="2400" b="1" dirty="0">
                <a:ea typeface="Arial" charset="0"/>
                <a:cs typeface="Arial" charset="0"/>
              </a:rPr>
              <a:t>interpolated</a:t>
            </a:r>
            <a:r>
              <a:rPr lang="en-US" sz="2400" dirty="0">
                <a:ea typeface="Arial" charset="0"/>
                <a:cs typeface="Arial" charset="0"/>
              </a:rPr>
              <a:t> detection history with regularly-spaced time bins</a:t>
            </a:r>
          </a:p>
          <a:p>
            <a:pPr marL="1257300" lvl="2" indent="-342900">
              <a:spcAft>
                <a:spcPts val="600"/>
              </a:spcAft>
              <a:buFontTx/>
              <a:buChar char="-"/>
            </a:pPr>
            <a:r>
              <a:rPr lang="en-US" sz="2000" dirty="0">
                <a:ea typeface="Arial" charset="0"/>
                <a:cs typeface="Arial" charset="0"/>
              </a:rPr>
              <a:t>Linear interpolation</a:t>
            </a:r>
          </a:p>
          <a:p>
            <a:pPr marL="1257300" lvl="2" indent="-342900">
              <a:spcAft>
                <a:spcPts val="1200"/>
              </a:spcAft>
              <a:buFontTx/>
              <a:buChar char="-"/>
            </a:pPr>
            <a:r>
              <a:rPr lang="en-US" sz="2000" dirty="0">
                <a:ea typeface="Arial" charset="0"/>
                <a:cs typeface="Arial" charset="0"/>
              </a:rPr>
              <a:t>Non-linear interpolation (</a:t>
            </a:r>
            <a:r>
              <a:rPr lang="en-US" sz="2000" b="1" dirty="0">
                <a:ea typeface="Arial" charset="0"/>
                <a:cs typeface="Arial" charset="0"/>
              </a:rPr>
              <a:t>transition matrix</a:t>
            </a:r>
            <a:r>
              <a:rPr lang="en-US" sz="2000" dirty="0">
                <a:ea typeface="Arial" charset="0"/>
                <a:cs typeface="Arial" charset="0"/>
              </a:rPr>
              <a:t>)</a:t>
            </a:r>
            <a:endParaRPr lang="en-US" sz="2400" dirty="0">
              <a:ea typeface="Arial" charset="0"/>
              <a:cs typeface="Arial" charset="0"/>
            </a:endParaRP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endParaRPr lang="en-US" sz="2400" dirty="0"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1482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82797" y="274610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Workflow</a:t>
            </a:r>
          </a:p>
        </p:txBody>
      </p:sp>
      <p:sp>
        <p:nvSpPr>
          <p:cNvPr id="3" name="Freeform 2"/>
          <p:cNvSpPr/>
          <p:nvPr/>
        </p:nvSpPr>
        <p:spPr>
          <a:xfrm>
            <a:off x="725417" y="1442654"/>
            <a:ext cx="5254608" cy="4536831"/>
          </a:xfrm>
          <a:custGeom>
            <a:avLst/>
            <a:gdLst>
              <a:gd name="connsiteX0" fmla="*/ 797169 w 5254608"/>
              <a:gd name="connsiteY0" fmla="*/ 562708 h 4536831"/>
              <a:gd name="connsiteX1" fmla="*/ 797169 w 5254608"/>
              <a:gd name="connsiteY1" fmla="*/ 562708 h 4536831"/>
              <a:gd name="connsiteX2" fmla="*/ 621323 w 5254608"/>
              <a:gd name="connsiteY2" fmla="*/ 609600 h 4536831"/>
              <a:gd name="connsiteX3" fmla="*/ 586154 w 5254608"/>
              <a:gd name="connsiteY3" fmla="*/ 621323 h 4536831"/>
              <a:gd name="connsiteX4" fmla="*/ 550984 w 5254608"/>
              <a:gd name="connsiteY4" fmla="*/ 633046 h 4536831"/>
              <a:gd name="connsiteX5" fmla="*/ 515815 w 5254608"/>
              <a:gd name="connsiteY5" fmla="*/ 656492 h 4536831"/>
              <a:gd name="connsiteX6" fmla="*/ 480646 w 5254608"/>
              <a:gd name="connsiteY6" fmla="*/ 668215 h 4536831"/>
              <a:gd name="connsiteX7" fmla="*/ 422031 w 5254608"/>
              <a:gd name="connsiteY7" fmla="*/ 703385 h 4536831"/>
              <a:gd name="connsiteX8" fmla="*/ 398584 w 5254608"/>
              <a:gd name="connsiteY8" fmla="*/ 738554 h 4536831"/>
              <a:gd name="connsiteX9" fmla="*/ 363415 w 5254608"/>
              <a:gd name="connsiteY9" fmla="*/ 762000 h 4536831"/>
              <a:gd name="connsiteX10" fmla="*/ 316523 w 5254608"/>
              <a:gd name="connsiteY10" fmla="*/ 832339 h 4536831"/>
              <a:gd name="connsiteX11" fmla="*/ 257908 w 5254608"/>
              <a:gd name="connsiteY11" fmla="*/ 937846 h 4536831"/>
              <a:gd name="connsiteX12" fmla="*/ 211015 w 5254608"/>
              <a:gd name="connsiteY12" fmla="*/ 984739 h 4536831"/>
              <a:gd name="connsiteX13" fmla="*/ 175846 w 5254608"/>
              <a:gd name="connsiteY13" fmla="*/ 1019908 h 4536831"/>
              <a:gd name="connsiteX14" fmla="*/ 152400 w 5254608"/>
              <a:gd name="connsiteY14" fmla="*/ 1055077 h 4536831"/>
              <a:gd name="connsiteX15" fmla="*/ 93784 w 5254608"/>
              <a:gd name="connsiteY15" fmla="*/ 1113692 h 4536831"/>
              <a:gd name="connsiteX16" fmla="*/ 70338 w 5254608"/>
              <a:gd name="connsiteY16" fmla="*/ 1137139 h 4536831"/>
              <a:gd name="connsiteX17" fmla="*/ 46892 w 5254608"/>
              <a:gd name="connsiteY17" fmla="*/ 1172308 h 4536831"/>
              <a:gd name="connsiteX18" fmla="*/ 11723 w 5254608"/>
              <a:gd name="connsiteY18" fmla="*/ 1242646 h 4536831"/>
              <a:gd name="connsiteX19" fmla="*/ 0 w 5254608"/>
              <a:gd name="connsiteY19" fmla="*/ 1301262 h 4536831"/>
              <a:gd name="connsiteX20" fmla="*/ 23446 w 5254608"/>
              <a:gd name="connsiteY20" fmla="*/ 1512277 h 4536831"/>
              <a:gd name="connsiteX21" fmla="*/ 70338 w 5254608"/>
              <a:gd name="connsiteY21" fmla="*/ 1606062 h 4536831"/>
              <a:gd name="connsiteX22" fmla="*/ 117231 w 5254608"/>
              <a:gd name="connsiteY22" fmla="*/ 1699846 h 4536831"/>
              <a:gd name="connsiteX23" fmla="*/ 128954 w 5254608"/>
              <a:gd name="connsiteY23" fmla="*/ 1735015 h 4536831"/>
              <a:gd name="connsiteX24" fmla="*/ 199292 w 5254608"/>
              <a:gd name="connsiteY24" fmla="*/ 1758462 h 4536831"/>
              <a:gd name="connsiteX25" fmla="*/ 304800 w 5254608"/>
              <a:gd name="connsiteY25" fmla="*/ 1793631 h 4536831"/>
              <a:gd name="connsiteX26" fmla="*/ 339969 w 5254608"/>
              <a:gd name="connsiteY26" fmla="*/ 1805354 h 4536831"/>
              <a:gd name="connsiteX27" fmla="*/ 410308 w 5254608"/>
              <a:gd name="connsiteY27" fmla="*/ 1817077 h 4536831"/>
              <a:gd name="connsiteX28" fmla="*/ 445477 w 5254608"/>
              <a:gd name="connsiteY28" fmla="*/ 1828800 h 4536831"/>
              <a:gd name="connsiteX29" fmla="*/ 691661 w 5254608"/>
              <a:gd name="connsiteY29" fmla="*/ 1852246 h 4536831"/>
              <a:gd name="connsiteX30" fmla="*/ 773723 w 5254608"/>
              <a:gd name="connsiteY30" fmla="*/ 1875692 h 4536831"/>
              <a:gd name="connsiteX31" fmla="*/ 808892 w 5254608"/>
              <a:gd name="connsiteY31" fmla="*/ 1887415 h 4536831"/>
              <a:gd name="connsiteX32" fmla="*/ 879231 w 5254608"/>
              <a:gd name="connsiteY32" fmla="*/ 1899139 h 4536831"/>
              <a:gd name="connsiteX33" fmla="*/ 1711569 w 5254608"/>
              <a:gd name="connsiteY33" fmla="*/ 1922585 h 4536831"/>
              <a:gd name="connsiteX34" fmla="*/ 1840523 w 5254608"/>
              <a:gd name="connsiteY34" fmla="*/ 1946031 h 4536831"/>
              <a:gd name="connsiteX35" fmla="*/ 1887415 w 5254608"/>
              <a:gd name="connsiteY35" fmla="*/ 1957754 h 4536831"/>
              <a:gd name="connsiteX36" fmla="*/ 1946031 w 5254608"/>
              <a:gd name="connsiteY36" fmla="*/ 1969477 h 4536831"/>
              <a:gd name="connsiteX37" fmla="*/ 1992923 w 5254608"/>
              <a:gd name="connsiteY37" fmla="*/ 1981200 h 4536831"/>
              <a:gd name="connsiteX38" fmla="*/ 2110154 w 5254608"/>
              <a:gd name="connsiteY38" fmla="*/ 2004646 h 4536831"/>
              <a:gd name="connsiteX39" fmla="*/ 2227384 w 5254608"/>
              <a:gd name="connsiteY39" fmla="*/ 2039815 h 4536831"/>
              <a:gd name="connsiteX40" fmla="*/ 2262554 w 5254608"/>
              <a:gd name="connsiteY40" fmla="*/ 2051539 h 4536831"/>
              <a:gd name="connsiteX41" fmla="*/ 2297723 w 5254608"/>
              <a:gd name="connsiteY41" fmla="*/ 2063262 h 4536831"/>
              <a:gd name="connsiteX42" fmla="*/ 2332892 w 5254608"/>
              <a:gd name="connsiteY42" fmla="*/ 2098431 h 4536831"/>
              <a:gd name="connsiteX43" fmla="*/ 2356338 w 5254608"/>
              <a:gd name="connsiteY43" fmla="*/ 2168769 h 4536831"/>
              <a:gd name="connsiteX44" fmla="*/ 2368061 w 5254608"/>
              <a:gd name="connsiteY44" fmla="*/ 2203939 h 4536831"/>
              <a:gd name="connsiteX45" fmla="*/ 2379784 w 5254608"/>
              <a:gd name="connsiteY45" fmla="*/ 2239108 h 4536831"/>
              <a:gd name="connsiteX46" fmla="*/ 2391508 w 5254608"/>
              <a:gd name="connsiteY46" fmla="*/ 2286000 h 4536831"/>
              <a:gd name="connsiteX47" fmla="*/ 2414954 w 5254608"/>
              <a:gd name="connsiteY47" fmla="*/ 2356339 h 4536831"/>
              <a:gd name="connsiteX48" fmla="*/ 2438400 w 5254608"/>
              <a:gd name="connsiteY48" fmla="*/ 2450123 h 4536831"/>
              <a:gd name="connsiteX49" fmla="*/ 2461846 w 5254608"/>
              <a:gd name="connsiteY49" fmla="*/ 2555631 h 4536831"/>
              <a:gd name="connsiteX50" fmla="*/ 2450123 w 5254608"/>
              <a:gd name="connsiteY50" fmla="*/ 2907323 h 4536831"/>
              <a:gd name="connsiteX51" fmla="*/ 2461846 w 5254608"/>
              <a:gd name="connsiteY51" fmla="*/ 3305908 h 4536831"/>
              <a:gd name="connsiteX52" fmla="*/ 2473569 w 5254608"/>
              <a:gd name="connsiteY52" fmla="*/ 3341077 h 4536831"/>
              <a:gd name="connsiteX53" fmla="*/ 2520461 w 5254608"/>
              <a:gd name="connsiteY53" fmla="*/ 3505200 h 4536831"/>
              <a:gd name="connsiteX54" fmla="*/ 2543908 w 5254608"/>
              <a:gd name="connsiteY54" fmla="*/ 3540369 h 4536831"/>
              <a:gd name="connsiteX55" fmla="*/ 2590800 w 5254608"/>
              <a:gd name="connsiteY55" fmla="*/ 3610708 h 4536831"/>
              <a:gd name="connsiteX56" fmla="*/ 2602523 w 5254608"/>
              <a:gd name="connsiteY56" fmla="*/ 3645877 h 4536831"/>
              <a:gd name="connsiteX57" fmla="*/ 2637692 w 5254608"/>
              <a:gd name="connsiteY57" fmla="*/ 3681046 h 4536831"/>
              <a:gd name="connsiteX58" fmla="*/ 2661138 w 5254608"/>
              <a:gd name="connsiteY58" fmla="*/ 3716215 h 4536831"/>
              <a:gd name="connsiteX59" fmla="*/ 2731477 w 5254608"/>
              <a:gd name="connsiteY59" fmla="*/ 3810000 h 4536831"/>
              <a:gd name="connsiteX60" fmla="*/ 2754923 w 5254608"/>
              <a:gd name="connsiteY60" fmla="*/ 3845169 h 4536831"/>
              <a:gd name="connsiteX61" fmla="*/ 2801815 w 5254608"/>
              <a:gd name="connsiteY61" fmla="*/ 3880339 h 4536831"/>
              <a:gd name="connsiteX62" fmla="*/ 2848708 w 5254608"/>
              <a:gd name="connsiteY62" fmla="*/ 3962400 h 4536831"/>
              <a:gd name="connsiteX63" fmla="*/ 2930769 w 5254608"/>
              <a:gd name="connsiteY63" fmla="*/ 4044462 h 4536831"/>
              <a:gd name="connsiteX64" fmla="*/ 2965938 w 5254608"/>
              <a:gd name="connsiteY64" fmla="*/ 4091354 h 4536831"/>
              <a:gd name="connsiteX65" fmla="*/ 3001108 w 5254608"/>
              <a:gd name="connsiteY65" fmla="*/ 4114800 h 4536831"/>
              <a:gd name="connsiteX66" fmla="*/ 3048000 w 5254608"/>
              <a:gd name="connsiteY66" fmla="*/ 4149969 h 4536831"/>
              <a:gd name="connsiteX67" fmla="*/ 3083169 w 5254608"/>
              <a:gd name="connsiteY67" fmla="*/ 4173415 h 4536831"/>
              <a:gd name="connsiteX68" fmla="*/ 3106615 w 5254608"/>
              <a:gd name="connsiteY68" fmla="*/ 4196862 h 4536831"/>
              <a:gd name="connsiteX69" fmla="*/ 3223846 w 5254608"/>
              <a:gd name="connsiteY69" fmla="*/ 4267200 h 4536831"/>
              <a:gd name="connsiteX70" fmla="*/ 3270738 w 5254608"/>
              <a:gd name="connsiteY70" fmla="*/ 4278923 h 4536831"/>
              <a:gd name="connsiteX71" fmla="*/ 3364523 w 5254608"/>
              <a:gd name="connsiteY71" fmla="*/ 4337539 h 4536831"/>
              <a:gd name="connsiteX72" fmla="*/ 3446584 w 5254608"/>
              <a:gd name="connsiteY72" fmla="*/ 4360985 h 4536831"/>
              <a:gd name="connsiteX73" fmla="*/ 3481754 w 5254608"/>
              <a:gd name="connsiteY73" fmla="*/ 4384431 h 4536831"/>
              <a:gd name="connsiteX74" fmla="*/ 3528646 w 5254608"/>
              <a:gd name="connsiteY74" fmla="*/ 4396154 h 4536831"/>
              <a:gd name="connsiteX75" fmla="*/ 3622431 w 5254608"/>
              <a:gd name="connsiteY75" fmla="*/ 4431323 h 4536831"/>
              <a:gd name="connsiteX76" fmla="*/ 3692769 w 5254608"/>
              <a:gd name="connsiteY76" fmla="*/ 4443046 h 4536831"/>
              <a:gd name="connsiteX77" fmla="*/ 3892061 w 5254608"/>
              <a:gd name="connsiteY77" fmla="*/ 4489939 h 4536831"/>
              <a:gd name="connsiteX78" fmla="*/ 3938954 w 5254608"/>
              <a:gd name="connsiteY78" fmla="*/ 4501662 h 4536831"/>
              <a:gd name="connsiteX79" fmla="*/ 4067908 w 5254608"/>
              <a:gd name="connsiteY79" fmla="*/ 4513385 h 4536831"/>
              <a:gd name="connsiteX80" fmla="*/ 4138246 w 5254608"/>
              <a:gd name="connsiteY80" fmla="*/ 4525108 h 4536831"/>
              <a:gd name="connsiteX81" fmla="*/ 4325815 w 5254608"/>
              <a:gd name="connsiteY81" fmla="*/ 4536831 h 4536831"/>
              <a:gd name="connsiteX82" fmla="*/ 4595446 w 5254608"/>
              <a:gd name="connsiteY82" fmla="*/ 4513385 h 4536831"/>
              <a:gd name="connsiteX83" fmla="*/ 4689231 w 5254608"/>
              <a:gd name="connsiteY83" fmla="*/ 4489939 h 4536831"/>
              <a:gd name="connsiteX84" fmla="*/ 4759569 w 5254608"/>
              <a:gd name="connsiteY84" fmla="*/ 4443046 h 4536831"/>
              <a:gd name="connsiteX85" fmla="*/ 4829908 w 5254608"/>
              <a:gd name="connsiteY85" fmla="*/ 4372708 h 4536831"/>
              <a:gd name="connsiteX86" fmla="*/ 4876800 w 5254608"/>
              <a:gd name="connsiteY86" fmla="*/ 4325815 h 4536831"/>
              <a:gd name="connsiteX87" fmla="*/ 4935415 w 5254608"/>
              <a:gd name="connsiteY87" fmla="*/ 4243754 h 4536831"/>
              <a:gd name="connsiteX88" fmla="*/ 4994031 w 5254608"/>
              <a:gd name="connsiteY88" fmla="*/ 4161692 h 4536831"/>
              <a:gd name="connsiteX89" fmla="*/ 5040923 w 5254608"/>
              <a:gd name="connsiteY89" fmla="*/ 4079631 h 4536831"/>
              <a:gd name="connsiteX90" fmla="*/ 5087815 w 5254608"/>
              <a:gd name="connsiteY90" fmla="*/ 4009292 h 4536831"/>
              <a:gd name="connsiteX91" fmla="*/ 5122984 w 5254608"/>
              <a:gd name="connsiteY91" fmla="*/ 3915508 h 4536831"/>
              <a:gd name="connsiteX92" fmla="*/ 5169877 w 5254608"/>
              <a:gd name="connsiteY92" fmla="*/ 3810000 h 4536831"/>
              <a:gd name="connsiteX93" fmla="*/ 5181600 w 5254608"/>
              <a:gd name="connsiteY93" fmla="*/ 3751385 h 4536831"/>
              <a:gd name="connsiteX94" fmla="*/ 5193323 w 5254608"/>
              <a:gd name="connsiteY94" fmla="*/ 3716215 h 4536831"/>
              <a:gd name="connsiteX95" fmla="*/ 5205046 w 5254608"/>
              <a:gd name="connsiteY95" fmla="*/ 3645877 h 4536831"/>
              <a:gd name="connsiteX96" fmla="*/ 5216769 w 5254608"/>
              <a:gd name="connsiteY96" fmla="*/ 3587262 h 4536831"/>
              <a:gd name="connsiteX97" fmla="*/ 5228492 w 5254608"/>
              <a:gd name="connsiteY97" fmla="*/ 3540369 h 4536831"/>
              <a:gd name="connsiteX98" fmla="*/ 5240215 w 5254608"/>
              <a:gd name="connsiteY98" fmla="*/ 3458308 h 4536831"/>
              <a:gd name="connsiteX99" fmla="*/ 5240215 w 5254608"/>
              <a:gd name="connsiteY99" fmla="*/ 2895600 h 4536831"/>
              <a:gd name="connsiteX100" fmla="*/ 5216769 w 5254608"/>
              <a:gd name="connsiteY100" fmla="*/ 2754923 h 4536831"/>
              <a:gd name="connsiteX101" fmla="*/ 5193323 w 5254608"/>
              <a:gd name="connsiteY101" fmla="*/ 2719754 h 4536831"/>
              <a:gd name="connsiteX102" fmla="*/ 5169877 w 5254608"/>
              <a:gd name="connsiteY102" fmla="*/ 2637692 h 4536831"/>
              <a:gd name="connsiteX103" fmla="*/ 5146431 w 5254608"/>
              <a:gd name="connsiteY103" fmla="*/ 2602523 h 4536831"/>
              <a:gd name="connsiteX104" fmla="*/ 5122984 w 5254608"/>
              <a:gd name="connsiteY104" fmla="*/ 2532185 h 4536831"/>
              <a:gd name="connsiteX105" fmla="*/ 5099538 w 5254608"/>
              <a:gd name="connsiteY105" fmla="*/ 2497015 h 4536831"/>
              <a:gd name="connsiteX106" fmla="*/ 5064369 w 5254608"/>
              <a:gd name="connsiteY106" fmla="*/ 2450123 h 4536831"/>
              <a:gd name="connsiteX107" fmla="*/ 5029200 w 5254608"/>
              <a:gd name="connsiteY107" fmla="*/ 2379785 h 4536831"/>
              <a:gd name="connsiteX108" fmla="*/ 4970584 w 5254608"/>
              <a:gd name="connsiteY108" fmla="*/ 2297723 h 4536831"/>
              <a:gd name="connsiteX109" fmla="*/ 4911969 w 5254608"/>
              <a:gd name="connsiteY109" fmla="*/ 2215662 h 4536831"/>
              <a:gd name="connsiteX110" fmla="*/ 4888523 w 5254608"/>
              <a:gd name="connsiteY110" fmla="*/ 2192215 h 4536831"/>
              <a:gd name="connsiteX111" fmla="*/ 4806461 w 5254608"/>
              <a:gd name="connsiteY111" fmla="*/ 2086708 h 4536831"/>
              <a:gd name="connsiteX112" fmla="*/ 4747846 w 5254608"/>
              <a:gd name="connsiteY112" fmla="*/ 1992923 h 4536831"/>
              <a:gd name="connsiteX113" fmla="*/ 4712677 w 5254608"/>
              <a:gd name="connsiteY113" fmla="*/ 1957754 h 4536831"/>
              <a:gd name="connsiteX114" fmla="*/ 4689231 w 5254608"/>
              <a:gd name="connsiteY114" fmla="*/ 1922585 h 4536831"/>
              <a:gd name="connsiteX115" fmla="*/ 4654061 w 5254608"/>
              <a:gd name="connsiteY115" fmla="*/ 1887415 h 4536831"/>
              <a:gd name="connsiteX116" fmla="*/ 4595446 w 5254608"/>
              <a:gd name="connsiteY116" fmla="*/ 1817077 h 4536831"/>
              <a:gd name="connsiteX117" fmla="*/ 4583723 w 5254608"/>
              <a:gd name="connsiteY117" fmla="*/ 1781908 h 4536831"/>
              <a:gd name="connsiteX118" fmla="*/ 4560277 w 5254608"/>
              <a:gd name="connsiteY118" fmla="*/ 1746739 h 4536831"/>
              <a:gd name="connsiteX119" fmla="*/ 4501661 w 5254608"/>
              <a:gd name="connsiteY119" fmla="*/ 1676400 h 4536831"/>
              <a:gd name="connsiteX120" fmla="*/ 4478215 w 5254608"/>
              <a:gd name="connsiteY120" fmla="*/ 1629508 h 4536831"/>
              <a:gd name="connsiteX121" fmla="*/ 4419600 w 5254608"/>
              <a:gd name="connsiteY121" fmla="*/ 1547446 h 4536831"/>
              <a:gd name="connsiteX122" fmla="*/ 4384431 w 5254608"/>
              <a:gd name="connsiteY122" fmla="*/ 1512277 h 4536831"/>
              <a:gd name="connsiteX123" fmla="*/ 4337538 w 5254608"/>
              <a:gd name="connsiteY123" fmla="*/ 1441939 h 4536831"/>
              <a:gd name="connsiteX124" fmla="*/ 4290646 w 5254608"/>
              <a:gd name="connsiteY124" fmla="*/ 1383323 h 4536831"/>
              <a:gd name="connsiteX125" fmla="*/ 4220308 w 5254608"/>
              <a:gd name="connsiteY125" fmla="*/ 1289539 h 4536831"/>
              <a:gd name="connsiteX126" fmla="*/ 4173415 w 5254608"/>
              <a:gd name="connsiteY126" fmla="*/ 1219200 h 4536831"/>
              <a:gd name="connsiteX127" fmla="*/ 4149969 w 5254608"/>
              <a:gd name="connsiteY127" fmla="*/ 1184031 h 4536831"/>
              <a:gd name="connsiteX128" fmla="*/ 4126523 w 5254608"/>
              <a:gd name="connsiteY128" fmla="*/ 1137139 h 4536831"/>
              <a:gd name="connsiteX129" fmla="*/ 4103077 w 5254608"/>
              <a:gd name="connsiteY129" fmla="*/ 1101969 h 4536831"/>
              <a:gd name="connsiteX130" fmla="*/ 4091354 w 5254608"/>
              <a:gd name="connsiteY130" fmla="*/ 1066800 h 4536831"/>
              <a:gd name="connsiteX131" fmla="*/ 4056184 w 5254608"/>
              <a:gd name="connsiteY131" fmla="*/ 879231 h 4536831"/>
              <a:gd name="connsiteX132" fmla="*/ 4044461 w 5254608"/>
              <a:gd name="connsiteY132" fmla="*/ 832339 h 4536831"/>
              <a:gd name="connsiteX133" fmla="*/ 4032738 w 5254608"/>
              <a:gd name="connsiteY133" fmla="*/ 762000 h 4536831"/>
              <a:gd name="connsiteX134" fmla="*/ 4021015 w 5254608"/>
              <a:gd name="connsiteY134" fmla="*/ 234462 h 4536831"/>
              <a:gd name="connsiteX135" fmla="*/ 3997569 w 5254608"/>
              <a:gd name="connsiteY135" fmla="*/ 164123 h 4536831"/>
              <a:gd name="connsiteX136" fmla="*/ 3985846 w 5254608"/>
              <a:gd name="connsiteY136" fmla="*/ 117231 h 4536831"/>
              <a:gd name="connsiteX137" fmla="*/ 3962400 w 5254608"/>
              <a:gd name="connsiteY137" fmla="*/ 82062 h 4536831"/>
              <a:gd name="connsiteX138" fmla="*/ 3938954 w 5254608"/>
              <a:gd name="connsiteY138" fmla="*/ 58615 h 4536831"/>
              <a:gd name="connsiteX139" fmla="*/ 3903784 w 5254608"/>
              <a:gd name="connsiteY139" fmla="*/ 35169 h 4536831"/>
              <a:gd name="connsiteX140" fmla="*/ 3774831 w 5254608"/>
              <a:gd name="connsiteY140" fmla="*/ 11723 h 4536831"/>
              <a:gd name="connsiteX141" fmla="*/ 3587261 w 5254608"/>
              <a:gd name="connsiteY141" fmla="*/ 0 h 4536831"/>
              <a:gd name="connsiteX142" fmla="*/ 3376246 w 5254608"/>
              <a:gd name="connsiteY142" fmla="*/ 11723 h 4536831"/>
              <a:gd name="connsiteX143" fmla="*/ 3270738 w 5254608"/>
              <a:gd name="connsiteY143" fmla="*/ 46892 h 4536831"/>
              <a:gd name="connsiteX144" fmla="*/ 3165231 w 5254608"/>
              <a:gd name="connsiteY144" fmla="*/ 82062 h 4536831"/>
              <a:gd name="connsiteX145" fmla="*/ 3141784 w 5254608"/>
              <a:gd name="connsiteY145" fmla="*/ 105508 h 4536831"/>
              <a:gd name="connsiteX146" fmla="*/ 3106615 w 5254608"/>
              <a:gd name="connsiteY146" fmla="*/ 117231 h 4536831"/>
              <a:gd name="connsiteX147" fmla="*/ 3071446 w 5254608"/>
              <a:gd name="connsiteY147" fmla="*/ 140677 h 4536831"/>
              <a:gd name="connsiteX148" fmla="*/ 3001108 w 5254608"/>
              <a:gd name="connsiteY148" fmla="*/ 234462 h 4536831"/>
              <a:gd name="connsiteX149" fmla="*/ 2989384 w 5254608"/>
              <a:gd name="connsiteY149" fmla="*/ 269631 h 4536831"/>
              <a:gd name="connsiteX150" fmla="*/ 2919046 w 5254608"/>
              <a:gd name="connsiteY150" fmla="*/ 363415 h 4536831"/>
              <a:gd name="connsiteX151" fmla="*/ 2860431 w 5254608"/>
              <a:gd name="connsiteY151" fmla="*/ 422031 h 4536831"/>
              <a:gd name="connsiteX152" fmla="*/ 2766646 w 5254608"/>
              <a:gd name="connsiteY152" fmla="*/ 504092 h 4536831"/>
              <a:gd name="connsiteX153" fmla="*/ 2661138 w 5254608"/>
              <a:gd name="connsiteY153" fmla="*/ 550985 h 4536831"/>
              <a:gd name="connsiteX154" fmla="*/ 2625969 w 5254608"/>
              <a:gd name="connsiteY154" fmla="*/ 562708 h 4536831"/>
              <a:gd name="connsiteX155" fmla="*/ 2590800 w 5254608"/>
              <a:gd name="connsiteY155" fmla="*/ 574431 h 4536831"/>
              <a:gd name="connsiteX156" fmla="*/ 2520461 w 5254608"/>
              <a:gd name="connsiteY156" fmla="*/ 586154 h 4536831"/>
              <a:gd name="connsiteX157" fmla="*/ 1863969 w 5254608"/>
              <a:gd name="connsiteY157" fmla="*/ 550985 h 4536831"/>
              <a:gd name="connsiteX158" fmla="*/ 1277815 w 5254608"/>
              <a:gd name="connsiteY158" fmla="*/ 515815 h 4536831"/>
              <a:gd name="connsiteX159" fmla="*/ 879231 w 5254608"/>
              <a:gd name="connsiteY159" fmla="*/ 527539 h 4536831"/>
              <a:gd name="connsiteX160" fmla="*/ 844061 w 5254608"/>
              <a:gd name="connsiteY160" fmla="*/ 539262 h 4536831"/>
              <a:gd name="connsiteX161" fmla="*/ 797169 w 5254608"/>
              <a:gd name="connsiteY161" fmla="*/ 562708 h 4536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5254608" h="4536831">
                <a:moveTo>
                  <a:pt x="797169" y="562708"/>
                </a:moveTo>
                <a:lnTo>
                  <a:pt x="797169" y="562708"/>
                </a:lnTo>
                <a:cubicBezTo>
                  <a:pt x="667535" y="591515"/>
                  <a:pt x="725839" y="574761"/>
                  <a:pt x="621323" y="609600"/>
                </a:cubicBezTo>
                <a:lnTo>
                  <a:pt x="586154" y="621323"/>
                </a:lnTo>
                <a:lnTo>
                  <a:pt x="550984" y="633046"/>
                </a:lnTo>
                <a:cubicBezTo>
                  <a:pt x="539261" y="640861"/>
                  <a:pt x="528417" y="650191"/>
                  <a:pt x="515815" y="656492"/>
                </a:cubicBezTo>
                <a:cubicBezTo>
                  <a:pt x="504762" y="662018"/>
                  <a:pt x="491242" y="661857"/>
                  <a:pt x="480646" y="668215"/>
                </a:cubicBezTo>
                <a:cubicBezTo>
                  <a:pt x="400187" y="716492"/>
                  <a:pt x="521658" y="670176"/>
                  <a:pt x="422031" y="703385"/>
                </a:cubicBezTo>
                <a:cubicBezTo>
                  <a:pt x="414215" y="715108"/>
                  <a:pt x="408547" y="728591"/>
                  <a:pt x="398584" y="738554"/>
                </a:cubicBezTo>
                <a:cubicBezTo>
                  <a:pt x="388621" y="748517"/>
                  <a:pt x="372693" y="751397"/>
                  <a:pt x="363415" y="762000"/>
                </a:cubicBezTo>
                <a:cubicBezTo>
                  <a:pt x="344859" y="783207"/>
                  <a:pt x="325434" y="805606"/>
                  <a:pt x="316523" y="832339"/>
                </a:cubicBezTo>
                <a:cubicBezTo>
                  <a:pt x="301781" y="876564"/>
                  <a:pt x="298218" y="897536"/>
                  <a:pt x="257908" y="937846"/>
                </a:cubicBezTo>
                <a:lnTo>
                  <a:pt x="211015" y="984739"/>
                </a:lnTo>
                <a:cubicBezTo>
                  <a:pt x="199292" y="996462"/>
                  <a:pt x="185042" y="1006114"/>
                  <a:pt x="175846" y="1019908"/>
                </a:cubicBezTo>
                <a:cubicBezTo>
                  <a:pt x="168031" y="1031631"/>
                  <a:pt x="161678" y="1044474"/>
                  <a:pt x="152400" y="1055077"/>
                </a:cubicBezTo>
                <a:cubicBezTo>
                  <a:pt x="134204" y="1075872"/>
                  <a:pt x="113323" y="1094153"/>
                  <a:pt x="93784" y="1113692"/>
                </a:cubicBezTo>
                <a:cubicBezTo>
                  <a:pt x="85968" y="1121508"/>
                  <a:pt x="76469" y="1127943"/>
                  <a:pt x="70338" y="1137139"/>
                </a:cubicBezTo>
                <a:cubicBezTo>
                  <a:pt x="62523" y="1148862"/>
                  <a:pt x="53193" y="1159706"/>
                  <a:pt x="46892" y="1172308"/>
                </a:cubicBezTo>
                <a:cubicBezTo>
                  <a:pt x="-1643" y="1269379"/>
                  <a:pt x="78916" y="1141857"/>
                  <a:pt x="11723" y="1242646"/>
                </a:cubicBezTo>
                <a:cubicBezTo>
                  <a:pt x="7815" y="1262185"/>
                  <a:pt x="0" y="1281336"/>
                  <a:pt x="0" y="1301262"/>
                </a:cubicBezTo>
                <a:cubicBezTo>
                  <a:pt x="0" y="1381759"/>
                  <a:pt x="2202" y="1441462"/>
                  <a:pt x="23446" y="1512277"/>
                </a:cubicBezTo>
                <a:cubicBezTo>
                  <a:pt x="46538" y="1589252"/>
                  <a:pt x="31138" y="1566860"/>
                  <a:pt x="70338" y="1606062"/>
                </a:cubicBezTo>
                <a:cubicBezTo>
                  <a:pt x="97279" y="1686886"/>
                  <a:pt x="76308" y="1658925"/>
                  <a:pt x="117231" y="1699846"/>
                </a:cubicBezTo>
                <a:cubicBezTo>
                  <a:pt x="121139" y="1711569"/>
                  <a:pt x="118899" y="1727832"/>
                  <a:pt x="128954" y="1735015"/>
                </a:cubicBezTo>
                <a:cubicBezTo>
                  <a:pt x="149065" y="1749380"/>
                  <a:pt x="175846" y="1750646"/>
                  <a:pt x="199292" y="1758462"/>
                </a:cubicBezTo>
                <a:lnTo>
                  <a:pt x="304800" y="1793631"/>
                </a:lnTo>
                <a:cubicBezTo>
                  <a:pt x="316523" y="1797539"/>
                  <a:pt x="327780" y="1803323"/>
                  <a:pt x="339969" y="1805354"/>
                </a:cubicBezTo>
                <a:lnTo>
                  <a:pt x="410308" y="1817077"/>
                </a:lnTo>
                <a:cubicBezTo>
                  <a:pt x="422031" y="1820985"/>
                  <a:pt x="433414" y="1826119"/>
                  <a:pt x="445477" y="1828800"/>
                </a:cubicBezTo>
                <a:cubicBezTo>
                  <a:pt x="527945" y="1847126"/>
                  <a:pt x="605330" y="1846491"/>
                  <a:pt x="691661" y="1852246"/>
                </a:cubicBezTo>
                <a:cubicBezTo>
                  <a:pt x="775993" y="1880356"/>
                  <a:pt x="670673" y="1846249"/>
                  <a:pt x="773723" y="1875692"/>
                </a:cubicBezTo>
                <a:cubicBezTo>
                  <a:pt x="785605" y="1879087"/>
                  <a:pt x="796829" y="1884734"/>
                  <a:pt x="808892" y="1887415"/>
                </a:cubicBezTo>
                <a:cubicBezTo>
                  <a:pt x="832096" y="1892572"/>
                  <a:pt x="855700" y="1895777"/>
                  <a:pt x="879231" y="1899139"/>
                </a:cubicBezTo>
                <a:cubicBezTo>
                  <a:pt x="1169772" y="1940646"/>
                  <a:pt x="1313183" y="1916261"/>
                  <a:pt x="1711569" y="1922585"/>
                </a:cubicBezTo>
                <a:cubicBezTo>
                  <a:pt x="1817924" y="1949174"/>
                  <a:pt x="1686505" y="1918028"/>
                  <a:pt x="1840523" y="1946031"/>
                </a:cubicBezTo>
                <a:cubicBezTo>
                  <a:pt x="1856375" y="1948913"/>
                  <a:pt x="1871687" y="1954259"/>
                  <a:pt x="1887415" y="1957754"/>
                </a:cubicBezTo>
                <a:cubicBezTo>
                  <a:pt x="1906866" y="1962076"/>
                  <a:pt x="1926580" y="1965155"/>
                  <a:pt x="1946031" y="1969477"/>
                </a:cubicBezTo>
                <a:cubicBezTo>
                  <a:pt x="1961759" y="1972972"/>
                  <a:pt x="1977169" y="1977824"/>
                  <a:pt x="1992923" y="1981200"/>
                </a:cubicBezTo>
                <a:cubicBezTo>
                  <a:pt x="2031889" y="1989550"/>
                  <a:pt x="2071493" y="1994981"/>
                  <a:pt x="2110154" y="2004646"/>
                </a:cubicBezTo>
                <a:cubicBezTo>
                  <a:pt x="2181018" y="2022362"/>
                  <a:pt x="2141768" y="2011276"/>
                  <a:pt x="2227384" y="2039815"/>
                </a:cubicBezTo>
                <a:lnTo>
                  <a:pt x="2262554" y="2051539"/>
                </a:lnTo>
                <a:lnTo>
                  <a:pt x="2297723" y="2063262"/>
                </a:lnTo>
                <a:cubicBezTo>
                  <a:pt x="2309446" y="2074985"/>
                  <a:pt x="2324841" y="2083938"/>
                  <a:pt x="2332892" y="2098431"/>
                </a:cubicBezTo>
                <a:cubicBezTo>
                  <a:pt x="2344894" y="2120035"/>
                  <a:pt x="2348523" y="2145323"/>
                  <a:pt x="2356338" y="2168769"/>
                </a:cubicBezTo>
                <a:lnTo>
                  <a:pt x="2368061" y="2203939"/>
                </a:lnTo>
                <a:cubicBezTo>
                  <a:pt x="2371969" y="2215662"/>
                  <a:pt x="2376787" y="2227120"/>
                  <a:pt x="2379784" y="2239108"/>
                </a:cubicBezTo>
                <a:cubicBezTo>
                  <a:pt x="2383692" y="2254739"/>
                  <a:pt x="2386878" y="2270568"/>
                  <a:pt x="2391508" y="2286000"/>
                </a:cubicBezTo>
                <a:cubicBezTo>
                  <a:pt x="2398610" y="2309672"/>
                  <a:pt x="2410107" y="2332104"/>
                  <a:pt x="2414954" y="2356339"/>
                </a:cubicBezTo>
                <a:cubicBezTo>
                  <a:pt x="2438788" y="2475509"/>
                  <a:pt x="2414368" y="2366011"/>
                  <a:pt x="2438400" y="2450123"/>
                </a:cubicBezTo>
                <a:cubicBezTo>
                  <a:pt x="2449437" y="2488754"/>
                  <a:pt x="2453788" y="2515339"/>
                  <a:pt x="2461846" y="2555631"/>
                </a:cubicBezTo>
                <a:cubicBezTo>
                  <a:pt x="2457938" y="2672862"/>
                  <a:pt x="2450123" y="2790027"/>
                  <a:pt x="2450123" y="2907323"/>
                </a:cubicBezTo>
                <a:cubicBezTo>
                  <a:pt x="2450123" y="3040242"/>
                  <a:pt x="2454672" y="3173183"/>
                  <a:pt x="2461846" y="3305908"/>
                </a:cubicBezTo>
                <a:cubicBezTo>
                  <a:pt x="2462513" y="3318247"/>
                  <a:pt x="2470318" y="3329155"/>
                  <a:pt x="2473569" y="3341077"/>
                </a:cubicBezTo>
                <a:cubicBezTo>
                  <a:pt x="2477176" y="3354303"/>
                  <a:pt x="2506638" y="3484466"/>
                  <a:pt x="2520461" y="3505200"/>
                </a:cubicBezTo>
                <a:lnTo>
                  <a:pt x="2543908" y="3540369"/>
                </a:lnTo>
                <a:cubicBezTo>
                  <a:pt x="2571782" y="3623993"/>
                  <a:pt x="2532258" y="3522895"/>
                  <a:pt x="2590800" y="3610708"/>
                </a:cubicBezTo>
                <a:cubicBezTo>
                  <a:pt x="2597655" y="3620990"/>
                  <a:pt x="2595668" y="3635595"/>
                  <a:pt x="2602523" y="3645877"/>
                </a:cubicBezTo>
                <a:cubicBezTo>
                  <a:pt x="2611719" y="3659671"/>
                  <a:pt x="2627078" y="3668310"/>
                  <a:pt x="2637692" y="3681046"/>
                </a:cubicBezTo>
                <a:cubicBezTo>
                  <a:pt x="2646712" y="3691870"/>
                  <a:pt x="2652851" y="3704820"/>
                  <a:pt x="2661138" y="3716215"/>
                </a:cubicBezTo>
                <a:cubicBezTo>
                  <a:pt x="2684122" y="3747818"/>
                  <a:pt x="2709801" y="3777486"/>
                  <a:pt x="2731477" y="3810000"/>
                </a:cubicBezTo>
                <a:cubicBezTo>
                  <a:pt x="2739292" y="3821723"/>
                  <a:pt x="2744960" y="3835206"/>
                  <a:pt x="2754923" y="3845169"/>
                </a:cubicBezTo>
                <a:cubicBezTo>
                  <a:pt x="2768739" y="3858985"/>
                  <a:pt x="2786184" y="3868616"/>
                  <a:pt x="2801815" y="3880339"/>
                </a:cubicBezTo>
                <a:cubicBezTo>
                  <a:pt x="2813581" y="3903871"/>
                  <a:pt x="2830064" y="3941684"/>
                  <a:pt x="2848708" y="3962400"/>
                </a:cubicBezTo>
                <a:cubicBezTo>
                  <a:pt x="2874586" y="3991154"/>
                  <a:pt x="2907559" y="4013515"/>
                  <a:pt x="2930769" y="4044462"/>
                </a:cubicBezTo>
                <a:cubicBezTo>
                  <a:pt x="2942492" y="4060093"/>
                  <a:pt x="2952122" y="4077538"/>
                  <a:pt x="2965938" y="4091354"/>
                </a:cubicBezTo>
                <a:cubicBezTo>
                  <a:pt x="2975901" y="4101317"/>
                  <a:pt x="2989643" y="4106611"/>
                  <a:pt x="3001108" y="4114800"/>
                </a:cubicBezTo>
                <a:cubicBezTo>
                  <a:pt x="3017007" y="4126156"/>
                  <a:pt x="3032101" y="4138613"/>
                  <a:pt x="3048000" y="4149969"/>
                </a:cubicBezTo>
                <a:cubicBezTo>
                  <a:pt x="3059465" y="4158158"/>
                  <a:pt x="3072167" y="4164613"/>
                  <a:pt x="3083169" y="4173415"/>
                </a:cubicBezTo>
                <a:cubicBezTo>
                  <a:pt x="3091800" y="4180320"/>
                  <a:pt x="3097773" y="4190230"/>
                  <a:pt x="3106615" y="4196862"/>
                </a:cubicBezTo>
                <a:cubicBezTo>
                  <a:pt x="3133879" y="4217310"/>
                  <a:pt x="3187481" y="4253563"/>
                  <a:pt x="3223846" y="4267200"/>
                </a:cubicBezTo>
                <a:cubicBezTo>
                  <a:pt x="3238932" y="4272857"/>
                  <a:pt x="3255107" y="4275015"/>
                  <a:pt x="3270738" y="4278923"/>
                </a:cubicBezTo>
                <a:cubicBezTo>
                  <a:pt x="3307619" y="4306583"/>
                  <a:pt x="3321615" y="4321448"/>
                  <a:pt x="3364523" y="4337539"/>
                </a:cubicBezTo>
                <a:cubicBezTo>
                  <a:pt x="3394576" y="4348809"/>
                  <a:pt x="3418239" y="4346813"/>
                  <a:pt x="3446584" y="4360985"/>
                </a:cubicBezTo>
                <a:cubicBezTo>
                  <a:pt x="3459186" y="4367286"/>
                  <a:pt x="3468804" y="4378881"/>
                  <a:pt x="3481754" y="4384431"/>
                </a:cubicBezTo>
                <a:cubicBezTo>
                  <a:pt x="3496563" y="4390778"/>
                  <a:pt x="3513361" y="4391059"/>
                  <a:pt x="3528646" y="4396154"/>
                </a:cubicBezTo>
                <a:cubicBezTo>
                  <a:pt x="3546908" y="4402241"/>
                  <a:pt x="3597732" y="4425834"/>
                  <a:pt x="3622431" y="4431323"/>
                </a:cubicBezTo>
                <a:cubicBezTo>
                  <a:pt x="3645634" y="4436479"/>
                  <a:pt x="3669323" y="4439138"/>
                  <a:pt x="3692769" y="4443046"/>
                </a:cubicBezTo>
                <a:cubicBezTo>
                  <a:pt x="3812609" y="4502965"/>
                  <a:pt x="3719062" y="4466872"/>
                  <a:pt x="3892061" y="4489939"/>
                </a:cubicBezTo>
                <a:cubicBezTo>
                  <a:pt x="3908032" y="4492069"/>
                  <a:pt x="3922983" y="4499533"/>
                  <a:pt x="3938954" y="4501662"/>
                </a:cubicBezTo>
                <a:cubicBezTo>
                  <a:pt x="3981737" y="4507366"/>
                  <a:pt x="4025042" y="4508342"/>
                  <a:pt x="4067908" y="4513385"/>
                </a:cubicBezTo>
                <a:cubicBezTo>
                  <a:pt x="4091515" y="4516162"/>
                  <a:pt x="4114574" y="4522956"/>
                  <a:pt x="4138246" y="4525108"/>
                </a:cubicBezTo>
                <a:cubicBezTo>
                  <a:pt x="4200634" y="4530780"/>
                  <a:pt x="4263292" y="4532923"/>
                  <a:pt x="4325815" y="4536831"/>
                </a:cubicBezTo>
                <a:cubicBezTo>
                  <a:pt x="4355529" y="4534545"/>
                  <a:pt x="4552265" y="4520582"/>
                  <a:pt x="4595446" y="4513385"/>
                </a:cubicBezTo>
                <a:cubicBezTo>
                  <a:pt x="4627231" y="4508087"/>
                  <a:pt x="4689231" y="4489939"/>
                  <a:pt x="4689231" y="4489939"/>
                </a:cubicBezTo>
                <a:cubicBezTo>
                  <a:pt x="4712677" y="4474308"/>
                  <a:pt x="4739643" y="4462971"/>
                  <a:pt x="4759569" y="4443046"/>
                </a:cubicBezTo>
                <a:lnTo>
                  <a:pt x="4829908" y="4372708"/>
                </a:lnTo>
                <a:cubicBezTo>
                  <a:pt x="4845539" y="4357077"/>
                  <a:pt x="4863537" y="4343499"/>
                  <a:pt x="4876800" y="4325815"/>
                </a:cubicBezTo>
                <a:cubicBezTo>
                  <a:pt x="4991737" y="4172565"/>
                  <a:pt x="4849705" y="4363748"/>
                  <a:pt x="4935415" y="4243754"/>
                </a:cubicBezTo>
                <a:cubicBezTo>
                  <a:pt x="5008126" y="4141959"/>
                  <a:pt x="4938770" y="4244583"/>
                  <a:pt x="4994031" y="4161692"/>
                </a:cubicBezTo>
                <a:cubicBezTo>
                  <a:pt x="5013565" y="4103090"/>
                  <a:pt x="4995759" y="4144152"/>
                  <a:pt x="5040923" y="4079631"/>
                </a:cubicBezTo>
                <a:cubicBezTo>
                  <a:pt x="5057082" y="4056546"/>
                  <a:pt x="5087815" y="4009292"/>
                  <a:pt x="5087815" y="4009292"/>
                </a:cubicBezTo>
                <a:cubicBezTo>
                  <a:pt x="5113195" y="3907770"/>
                  <a:pt x="5082116" y="4017676"/>
                  <a:pt x="5122984" y="3915508"/>
                </a:cubicBezTo>
                <a:cubicBezTo>
                  <a:pt x="5164837" y="3810877"/>
                  <a:pt x="5124769" y="3877662"/>
                  <a:pt x="5169877" y="3810000"/>
                </a:cubicBezTo>
                <a:cubicBezTo>
                  <a:pt x="5173785" y="3790462"/>
                  <a:pt x="5176767" y="3770715"/>
                  <a:pt x="5181600" y="3751385"/>
                </a:cubicBezTo>
                <a:cubicBezTo>
                  <a:pt x="5184597" y="3739397"/>
                  <a:pt x="5190642" y="3728278"/>
                  <a:pt x="5193323" y="3716215"/>
                </a:cubicBezTo>
                <a:cubicBezTo>
                  <a:pt x="5198479" y="3693012"/>
                  <a:pt x="5200794" y="3669263"/>
                  <a:pt x="5205046" y="3645877"/>
                </a:cubicBezTo>
                <a:cubicBezTo>
                  <a:pt x="5208610" y="3626273"/>
                  <a:pt x="5212447" y="3606713"/>
                  <a:pt x="5216769" y="3587262"/>
                </a:cubicBezTo>
                <a:cubicBezTo>
                  <a:pt x="5220264" y="3571534"/>
                  <a:pt x="5225610" y="3556221"/>
                  <a:pt x="5228492" y="3540369"/>
                </a:cubicBezTo>
                <a:cubicBezTo>
                  <a:pt x="5233435" y="3513183"/>
                  <a:pt x="5236307" y="3485662"/>
                  <a:pt x="5240215" y="3458308"/>
                </a:cubicBezTo>
                <a:cubicBezTo>
                  <a:pt x="5256831" y="3209069"/>
                  <a:pt x="5261819" y="3219659"/>
                  <a:pt x="5240215" y="2895600"/>
                </a:cubicBezTo>
                <a:cubicBezTo>
                  <a:pt x="5237053" y="2848166"/>
                  <a:pt x="5243139" y="2794478"/>
                  <a:pt x="5216769" y="2754923"/>
                </a:cubicBezTo>
                <a:cubicBezTo>
                  <a:pt x="5208954" y="2743200"/>
                  <a:pt x="5199624" y="2732356"/>
                  <a:pt x="5193323" y="2719754"/>
                </a:cubicBezTo>
                <a:cubicBezTo>
                  <a:pt x="5170510" y="2674129"/>
                  <a:pt x="5192413" y="2690277"/>
                  <a:pt x="5169877" y="2637692"/>
                </a:cubicBezTo>
                <a:cubicBezTo>
                  <a:pt x="5164327" y="2624742"/>
                  <a:pt x="5152153" y="2615398"/>
                  <a:pt x="5146431" y="2602523"/>
                </a:cubicBezTo>
                <a:cubicBezTo>
                  <a:pt x="5136393" y="2579939"/>
                  <a:pt x="5136693" y="2552749"/>
                  <a:pt x="5122984" y="2532185"/>
                </a:cubicBezTo>
                <a:cubicBezTo>
                  <a:pt x="5115169" y="2520462"/>
                  <a:pt x="5107727" y="2508480"/>
                  <a:pt x="5099538" y="2497015"/>
                </a:cubicBezTo>
                <a:cubicBezTo>
                  <a:pt x="5088182" y="2481116"/>
                  <a:pt x="5074421" y="2466877"/>
                  <a:pt x="5064369" y="2450123"/>
                </a:cubicBezTo>
                <a:cubicBezTo>
                  <a:pt x="5050882" y="2427645"/>
                  <a:pt x="5041930" y="2402700"/>
                  <a:pt x="5029200" y="2379785"/>
                </a:cubicBezTo>
                <a:cubicBezTo>
                  <a:pt x="5015381" y="2354910"/>
                  <a:pt x="4985829" y="2319066"/>
                  <a:pt x="4970584" y="2297723"/>
                </a:cubicBezTo>
                <a:cubicBezTo>
                  <a:pt x="4940123" y="2255079"/>
                  <a:pt x="4950290" y="2261648"/>
                  <a:pt x="4911969" y="2215662"/>
                </a:cubicBezTo>
                <a:cubicBezTo>
                  <a:pt x="4904893" y="2207171"/>
                  <a:pt x="4896338" y="2200031"/>
                  <a:pt x="4888523" y="2192215"/>
                </a:cubicBezTo>
                <a:cubicBezTo>
                  <a:pt x="4864581" y="2120388"/>
                  <a:pt x="4890190" y="2179740"/>
                  <a:pt x="4806461" y="2086708"/>
                </a:cubicBezTo>
                <a:cubicBezTo>
                  <a:pt x="4721196" y="1991969"/>
                  <a:pt x="4815459" y="2087581"/>
                  <a:pt x="4747846" y="1992923"/>
                </a:cubicBezTo>
                <a:cubicBezTo>
                  <a:pt x="4738210" y="1979432"/>
                  <a:pt x="4723291" y="1970490"/>
                  <a:pt x="4712677" y="1957754"/>
                </a:cubicBezTo>
                <a:cubicBezTo>
                  <a:pt x="4703657" y="1946930"/>
                  <a:pt x="4698251" y="1933409"/>
                  <a:pt x="4689231" y="1922585"/>
                </a:cubicBezTo>
                <a:cubicBezTo>
                  <a:pt x="4678617" y="1909848"/>
                  <a:pt x="4664675" y="1900152"/>
                  <a:pt x="4654061" y="1887415"/>
                </a:cubicBezTo>
                <a:cubicBezTo>
                  <a:pt x="4572454" y="1789487"/>
                  <a:pt x="4698194" y="1919825"/>
                  <a:pt x="4595446" y="1817077"/>
                </a:cubicBezTo>
                <a:cubicBezTo>
                  <a:pt x="4591538" y="1805354"/>
                  <a:pt x="4589249" y="1792961"/>
                  <a:pt x="4583723" y="1781908"/>
                </a:cubicBezTo>
                <a:cubicBezTo>
                  <a:pt x="4577422" y="1769306"/>
                  <a:pt x="4568466" y="1758204"/>
                  <a:pt x="4560277" y="1746739"/>
                </a:cubicBezTo>
                <a:cubicBezTo>
                  <a:pt x="4525441" y="1697968"/>
                  <a:pt x="4534984" y="1709722"/>
                  <a:pt x="4501661" y="1676400"/>
                </a:cubicBezTo>
                <a:cubicBezTo>
                  <a:pt x="4493846" y="1660769"/>
                  <a:pt x="4486885" y="1644681"/>
                  <a:pt x="4478215" y="1629508"/>
                </a:cubicBezTo>
                <a:cubicBezTo>
                  <a:pt x="4467613" y="1610954"/>
                  <a:pt x="4430381" y="1560024"/>
                  <a:pt x="4419600" y="1547446"/>
                </a:cubicBezTo>
                <a:cubicBezTo>
                  <a:pt x="4408811" y="1534858"/>
                  <a:pt x="4394609" y="1525363"/>
                  <a:pt x="4384431" y="1512277"/>
                </a:cubicBezTo>
                <a:cubicBezTo>
                  <a:pt x="4367131" y="1490034"/>
                  <a:pt x="4357463" y="1461865"/>
                  <a:pt x="4337538" y="1441939"/>
                </a:cubicBezTo>
                <a:cubicBezTo>
                  <a:pt x="4296395" y="1400794"/>
                  <a:pt x="4330083" y="1437549"/>
                  <a:pt x="4290646" y="1383323"/>
                </a:cubicBezTo>
                <a:cubicBezTo>
                  <a:pt x="4267662" y="1351720"/>
                  <a:pt x="4241984" y="1322053"/>
                  <a:pt x="4220308" y="1289539"/>
                </a:cubicBezTo>
                <a:lnTo>
                  <a:pt x="4173415" y="1219200"/>
                </a:lnTo>
                <a:cubicBezTo>
                  <a:pt x="4165600" y="1207477"/>
                  <a:pt x="4156270" y="1196633"/>
                  <a:pt x="4149969" y="1184031"/>
                </a:cubicBezTo>
                <a:cubicBezTo>
                  <a:pt x="4142154" y="1168400"/>
                  <a:pt x="4135193" y="1152312"/>
                  <a:pt x="4126523" y="1137139"/>
                </a:cubicBezTo>
                <a:cubicBezTo>
                  <a:pt x="4119533" y="1124906"/>
                  <a:pt x="4109378" y="1114571"/>
                  <a:pt x="4103077" y="1101969"/>
                </a:cubicBezTo>
                <a:cubicBezTo>
                  <a:pt x="4097551" y="1090916"/>
                  <a:pt x="4094605" y="1078722"/>
                  <a:pt x="4091354" y="1066800"/>
                </a:cubicBezTo>
                <a:cubicBezTo>
                  <a:pt x="4050927" y="918567"/>
                  <a:pt x="4081037" y="1028341"/>
                  <a:pt x="4056184" y="879231"/>
                </a:cubicBezTo>
                <a:cubicBezTo>
                  <a:pt x="4053535" y="863339"/>
                  <a:pt x="4047621" y="848138"/>
                  <a:pt x="4044461" y="832339"/>
                </a:cubicBezTo>
                <a:cubicBezTo>
                  <a:pt x="4039799" y="809031"/>
                  <a:pt x="4036646" y="785446"/>
                  <a:pt x="4032738" y="762000"/>
                </a:cubicBezTo>
                <a:cubicBezTo>
                  <a:pt x="4028830" y="586154"/>
                  <a:pt x="4031344" y="410048"/>
                  <a:pt x="4021015" y="234462"/>
                </a:cubicBezTo>
                <a:cubicBezTo>
                  <a:pt x="4019564" y="209790"/>
                  <a:pt x="4003563" y="188100"/>
                  <a:pt x="3997569" y="164123"/>
                </a:cubicBezTo>
                <a:cubicBezTo>
                  <a:pt x="3993661" y="148492"/>
                  <a:pt x="3992193" y="132040"/>
                  <a:pt x="3985846" y="117231"/>
                </a:cubicBezTo>
                <a:cubicBezTo>
                  <a:pt x="3980296" y="104281"/>
                  <a:pt x="3971201" y="93064"/>
                  <a:pt x="3962400" y="82062"/>
                </a:cubicBezTo>
                <a:cubicBezTo>
                  <a:pt x="3955495" y="73431"/>
                  <a:pt x="3947585" y="65520"/>
                  <a:pt x="3938954" y="58615"/>
                </a:cubicBezTo>
                <a:cubicBezTo>
                  <a:pt x="3927952" y="49813"/>
                  <a:pt x="3916386" y="41470"/>
                  <a:pt x="3903784" y="35169"/>
                </a:cubicBezTo>
                <a:cubicBezTo>
                  <a:pt x="3868909" y="17732"/>
                  <a:pt x="3803928" y="14148"/>
                  <a:pt x="3774831" y="11723"/>
                </a:cubicBezTo>
                <a:cubicBezTo>
                  <a:pt x="3712402" y="6521"/>
                  <a:pt x="3649784" y="3908"/>
                  <a:pt x="3587261" y="0"/>
                </a:cubicBezTo>
                <a:cubicBezTo>
                  <a:pt x="3516923" y="3908"/>
                  <a:pt x="3445932" y="1399"/>
                  <a:pt x="3376246" y="11723"/>
                </a:cubicBezTo>
                <a:cubicBezTo>
                  <a:pt x="3339575" y="17156"/>
                  <a:pt x="3306703" y="37901"/>
                  <a:pt x="3270738" y="46892"/>
                </a:cubicBezTo>
                <a:cubicBezTo>
                  <a:pt x="3203431" y="63719"/>
                  <a:pt x="3238805" y="52631"/>
                  <a:pt x="3165231" y="82062"/>
                </a:cubicBezTo>
                <a:cubicBezTo>
                  <a:pt x="3157415" y="89877"/>
                  <a:pt x="3151262" y="99821"/>
                  <a:pt x="3141784" y="105508"/>
                </a:cubicBezTo>
                <a:cubicBezTo>
                  <a:pt x="3131188" y="111866"/>
                  <a:pt x="3117668" y="111705"/>
                  <a:pt x="3106615" y="117231"/>
                </a:cubicBezTo>
                <a:cubicBezTo>
                  <a:pt x="3094013" y="123532"/>
                  <a:pt x="3083169" y="132862"/>
                  <a:pt x="3071446" y="140677"/>
                </a:cubicBezTo>
                <a:cubicBezTo>
                  <a:pt x="3018423" y="220211"/>
                  <a:pt x="3044479" y="191089"/>
                  <a:pt x="3001108" y="234462"/>
                </a:cubicBezTo>
                <a:cubicBezTo>
                  <a:pt x="2997200" y="246185"/>
                  <a:pt x="2994910" y="258578"/>
                  <a:pt x="2989384" y="269631"/>
                </a:cubicBezTo>
                <a:cubicBezTo>
                  <a:pt x="2976131" y="296136"/>
                  <a:pt x="2931989" y="346158"/>
                  <a:pt x="2919046" y="363415"/>
                </a:cubicBezTo>
                <a:cubicBezTo>
                  <a:pt x="2879968" y="415519"/>
                  <a:pt x="2915140" y="385559"/>
                  <a:pt x="2860431" y="422031"/>
                </a:cubicBezTo>
                <a:cubicBezTo>
                  <a:pt x="2821352" y="480646"/>
                  <a:pt x="2848708" y="449383"/>
                  <a:pt x="2766646" y="504092"/>
                </a:cubicBezTo>
                <a:cubicBezTo>
                  <a:pt x="2710910" y="541250"/>
                  <a:pt x="2744849" y="523081"/>
                  <a:pt x="2661138" y="550985"/>
                </a:cubicBezTo>
                <a:lnTo>
                  <a:pt x="2625969" y="562708"/>
                </a:lnTo>
                <a:cubicBezTo>
                  <a:pt x="2614246" y="566616"/>
                  <a:pt x="2602989" y="572400"/>
                  <a:pt x="2590800" y="574431"/>
                </a:cubicBezTo>
                <a:lnTo>
                  <a:pt x="2520461" y="586154"/>
                </a:lnTo>
                <a:lnTo>
                  <a:pt x="1863969" y="550985"/>
                </a:lnTo>
                <a:cubicBezTo>
                  <a:pt x="1512794" y="515868"/>
                  <a:pt x="1708008" y="530156"/>
                  <a:pt x="1277815" y="515815"/>
                </a:cubicBezTo>
                <a:cubicBezTo>
                  <a:pt x="1144954" y="519723"/>
                  <a:pt x="1011956" y="520364"/>
                  <a:pt x="879231" y="527539"/>
                </a:cubicBezTo>
                <a:cubicBezTo>
                  <a:pt x="866892" y="528206"/>
                  <a:pt x="855114" y="533736"/>
                  <a:pt x="844061" y="539262"/>
                </a:cubicBezTo>
                <a:lnTo>
                  <a:pt x="797169" y="56270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222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1742814" y="3143671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/>
          <p:cNvSpPr>
            <a:spLocks noChangeAspect="1"/>
          </p:cNvSpPr>
          <p:nvPr/>
        </p:nvSpPr>
        <p:spPr>
          <a:xfrm>
            <a:off x="3538956" y="4939814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C615D77-D28E-4BF4-9B6F-940C36E6FFF0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38" name="Picture 37" descr="logo_only.png">
            <a:extLst>
              <a:ext uri="{FF2B5EF4-FFF2-40B4-BE49-F238E27FC236}">
                <a16:creationId xmlns:a16="http://schemas.microsoft.com/office/drawing/2014/main" id="{D884CBAB-F77E-4AA0-80B4-DB4474472D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E206B39-92FA-4F4C-97D8-1600BC11D2D3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F3D7F61C-5EBB-4196-99DF-D9202C31C06D}"/>
              </a:ext>
            </a:extLst>
          </p:cNvPr>
          <p:cNvGrpSpPr/>
          <p:nvPr/>
        </p:nvGrpSpPr>
        <p:grpSpPr>
          <a:xfrm>
            <a:off x="1862556" y="3296071"/>
            <a:ext cx="2522960" cy="1735183"/>
            <a:chOff x="1862556" y="3296071"/>
            <a:chExt cx="2522960" cy="1735183"/>
          </a:xfrm>
        </p:grpSpPr>
        <p:sp>
          <p:nvSpPr>
            <p:cNvPr id="20" name="Oval 19"/>
            <p:cNvSpPr>
              <a:spLocks noChangeAspect="1"/>
            </p:cNvSpPr>
            <p:nvPr/>
          </p:nvSpPr>
          <p:spPr>
            <a:xfrm>
              <a:off x="1862556" y="32960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>
              <a:off x="2014956" y="34484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>
              <a:off x="2167356" y="36008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2319756" y="37532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>
              <a:off x="2472156" y="39056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2624556" y="40580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>
              <a:off x="2776956" y="42104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2929356" y="43628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>
              <a:off x="3081756" y="45152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>
              <a:off x="3234156" y="46676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>
              <a:off x="3386556" y="4820071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AECFF46E-5FE3-4A42-90A0-94B0D11FBE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78724" y="4939814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6FD5FEDB-6201-4F9B-B5E1-8D0E9154510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036632" y="4939814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DD6140F-160F-4EEF-A18A-159040383D8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291732" y="4939814"/>
              <a:ext cx="93784" cy="91440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07131F23-EB83-49FA-91F0-BB3FA49036A1}"/>
              </a:ext>
            </a:extLst>
          </p:cNvPr>
          <p:cNvSpPr>
            <a:spLocks noChangeAspect="1"/>
          </p:cNvSpPr>
          <p:nvPr/>
        </p:nvSpPr>
        <p:spPr>
          <a:xfrm>
            <a:off x="4554493" y="4939814"/>
            <a:ext cx="93784" cy="91440"/>
          </a:xfrm>
          <a:prstGeom prst="ellipse">
            <a:avLst/>
          </a:prstGeom>
          <a:solidFill>
            <a:schemeClr val="tx1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75046BF-16BE-4586-AE9C-98318D8D4430}"/>
              </a:ext>
            </a:extLst>
          </p:cNvPr>
          <p:cNvSpPr txBox="1"/>
          <p:nvPr/>
        </p:nvSpPr>
        <p:spPr>
          <a:xfrm>
            <a:off x="6094583" y="1392689"/>
            <a:ext cx="5940399" cy="518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sz="2400" dirty="0">
                <a:solidFill>
                  <a:srgbClr val="9B93A0"/>
                </a:solidFill>
                <a:ea typeface="Arial" charset="0"/>
                <a:cs typeface="Arial" charset="0"/>
              </a:rPr>
              <a:t>Create </a:t>
            </a:r>
            <a:r>
              <a:rPr lang="en-US" sz="2400" b="1" dirty="0">
                <a:solidFill>
                  <a:srgbClr val="9B93A0"/>
                </a:solidFill>
                <a:ea typeface="Arial" charset="0"/>
                <a:cs typeface="Arial" charset="0"/>
              </a:rPr>
              <a:t>interpolated</a:t>
            </a:r>
            <a:r>
              <a:rPr lang="en-US" sz="2400" dirty="0">
                <a:solidFill>
                  <a:srgbClr val="9B93A0"/>
                </a:solidFill>
                <a:ea typeface="Arial" charset="0"/>
                <a:cs typeface="Arial" charset="0"/>
              </a:rPr>
              <a:t> detection history with regularly-spaced time bins</a:t>
            </a:r>
          </a:p>
          <a:p>
            <a:pPr marL="1257300" lvl="2" indent="-342900">
              <a:spcAft>
                <a:spcPts val="600"/>
              </a:spcAft>
              <a:buFontTx/>
              <a:buChar char="-"/>
            </a:pPr>
            <a:r>
              <a:rPr lang="en-US" sz="2000" dirty="0">
                <a:solidFill>
                  <a:srgbClr val="9B93A0"/>
                </a:solidFill>
                <a:ea typeface="Arial" charset="0"/>
                <a:cs typeface="Arial" charset="0"/>
              </a:rPr>
              <a:t>Linear interpolation</a:t>
            </a:r>
          </a:p>
          <a:p>
            <a:pPr marL="1257300" lvl="2" indent="-342900">
              <a:spcAft>
                <a:spcPts val="1200"/>
              </a:spcAft>
              <a:buFontTx/>
              <a:buChar char="-"/>
            </a:pPr>
            <a:r>
              <a:rPr lang="en-US" sz="2000" dirty="0">
                <a:solidFill>
                  <a:srgbClr val="9B93A0"/>
                </a:solidFill>
                <a:ea typeface="Arial" charset="0"/>
                <a:cs typeface="Arial" charset="0"/>
              </a:rPr>
              <a:t>Non-linear interpolation (</a:t>
            </a:r>
            <a:r>
              <a:rPr lang="en-US" sz="2000" b="1" dirty="0">
                <a:solidFill>
                  <a:srgbClr val="9B93A0"/>
                </a:solidFill>
                <a:ea typeface="Arial" charset="0"/>
                <a:cs typeface="Arial" charset="0"/>
              </a:rPr>
              <a:t>transition matrix</a:t>
            </a:r>
            <a:r>
              <a:rPr lang="en-US" sz="2000" dirty="0">
                <a:solidFill>
                  <a:srgbClr val="9B93A0"/>
                </a:solidFill>
                <a:ea typeface="Arial" charset="0"/>
                <a:cs typeface="Arial" charset="0"/>
              </a:rPr>
              <a:t>)</a:t>
            </a:r>
            <a:endParaRPr lang="en-US" sz="2400" dirty="0">
              <a:solidFill>
                <a:srgbClr val="9B93A0"/>
              </a:solidFill>
              <a:ea typeface="Arial" charset="0"/>
              <a:cs typeface="Arial" charset="0"/>
            </a:endParaRPr>
          </a:p>
          <a:p>
            <a:pPr marL="514350" indent="-514350">
              <a:spcAft>
                <a:spcPts val="1200"/>
              </a:spcAft>
              <a:buFont typeface="+mj-lt"/>
              <a:buAutoNum type="arabicPeriod"/>
            </a:pPr>
            <a:r>
              <a:rPr lang="en-US" sz="2400" dirty="0">
                <a:ea typeface="Arial" charset="0"/>
                <a:cs typeface="Arial" charset="0"/>
              </a:rPr>
              <a:t>Generate a series of plots showing the interpolated location of fish at each time bin (plots = </a:t>
            </a:r>
            <a:r>
              <a:rPr lang="en-US" sz="2400" b="1" dirty="0">
                <a:ea typeface="Arial" charset="0"/>
                <a:cs typeface="Arial" charset="0"/>
              </a:rPr>
              <a:t>“frames”)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r>
              <a:rPr lang="en-US" sz="2400" dirty="0">
                <a:ea typeface="Arial" charset="0"/>
                <a:cs typeface="Arial" charset="0"/>
              </a:rPr>
              <a:t>Stitch plots (frames) together to create an animation</a:t>
            </a: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endParaRPr lang="en-US" sz="2400" dirty="0">
              <a:ea typeface="Arial" charset="0"/>
              <a:cs typeface="Arial" charset="0"/>
            </a:endParaRPr>
          </a:p>
          <a:p>
            <a:pPr marL="514350" indent="-514350">
              <a:spcAft>
                <a:spcPts val="2400"/>
              </a:spcAft>
              <a:buFont typeface="+mj-lt"/>
              <a:buAutoNum type="arabicPeriod"/>
            </a:pPr>
            <a:endParaRPr lang="en-US" sz="2400" dirty="0">
              <a:ea typeface="Arial" charset="0"/>
              <a:cs typeface="Arial" charset="0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1113BD8-5F32-4DBF-B1BB-15004F593737}"/>
              </a:ext>
            </a:extLst>
          </p:cNvPr>
          <p:cNvSpPr>
            <a:spLocks noChangeAspect="1"/>
          </p:cNvSpPr>
          <p:nvPr/>
        </p:nvSpPr>
        <p:spPr>
          <a:xfrm>
            <a:off x="2436987" y="3249181"/>
            <a:ext cx="93784" cy="91440"/>
          </a:xfrm>
          <a:prstGeom prst="ellipse">
            <a:avLst/>
          </a:prstGeom>
          <a:solidFill>
            <a:srgbClr val="9B93A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6273FFA-F93F-4A58-B509-B756DEAE8789}"/>
              </a:ext>
            </a:extLst>
          </p:cNvPr>
          <p:cNvSpPr>
            <a:spLocks noChangeAspect="1"/>
          </p:cNvSpPr>
          <p:nvPr/>
        </p:nvSpPr>
        <p:spPr>
          <a:xfrm>
            <a:off x="2671448" y="3296074"/>
            <a:ext cx="93784" cy="91440"/>
          </a:xfrm>
          <a:prstGeom prst="ellipse">
            <a:avLst/>
          </a:prstGeom>
          <a:solidFill>
            <a:srgbClr val="9B93A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538DE7D-78EA-4862-BCD0-80325F31CF56}"/>
              </a:ext>
            </a:extLst>
          </p:cNvPr>
          <p:cNvSpPr>
            <a:spLocks noChangeAspect="1"/>
          </p:cNvSpPr>
          <p:nvPr/>
        </p:nvSpPr>
        <p:spPr>
          <a:xfrm>
            <a:off x="3093475" y="3483641"/>
            <a:ext cx="93784" cy="91440"/>
          </a:xfrm>
          <a:prstGeom prst="ellipse">
            <a:avLst/>
          </a:prstGeom>
          <a:solidFill>
            <a:srgbClr val="9B93A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75F8EBF-DB45-4153-B723-056A22C3DA87}"/>
              </a:ext>
            </a:extLst>
          </p:cNvPr>
          <p:cNvSpPr>
            <a:spLocks noChangeAspect="1"/>
          </p:cNvSpPr>
          <p:nvPr/>
        </p:nvSpPr>
        <p:spPr>
          <a:xfrm>
            <a:off x="3187260" y="3682933"/>
            <a:ext cx="93784" cy="91440"/>
          </a:xfrm>
          <a:prstGeom prst="ellipse">
            <a:avLst/>
          </a:prstGeom>
          <a:solidFill>
            <a:srgbClr val="9B93A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8D7D54F-14E1-4BD4-9779-6CF4C5DF64CE}"/>
              </a:ext>
            </a:extLst>
          </p:cNvPr>
          <p:cNvSpPr>
            <a:spLocks noChangeAspect="1"/>
          </p:cNvSpPr>
          <p:nvPr/>
        </p:nvSpPr>
        <p:spPr>
          <a:xfrm>
            <a:off x="3257598" y="3905670"/>
            <a:ext cx="93784" cy="91440"/>
          </a:xfrm>
          <a:prstGeom prst="ellipse">
            <a:avLst/>
          </a:prstGeom>
          <a:solidFill>
            <a:srgbClr val="9B93A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A54166B0-259C-435B-86E9-41FA8E425A7A}"/>
              </a:ext>
            </a:extLst>
          </p:cNvPr>
          <p:cNvSpPr>
            <a:spLocks noChangeAspect="1"/>
          </p:cNvSpPr>
          <p:nvPr/>
        </p:nvSpPr>
        <p:spPr>
          <a:xfrm>
            <a:off x="3339660" y="4198746"/>
            <a:ext cx="93784" cy="91440"/>
          </a:xfrm>
          <a:prstGeom prst="ellipse">
            <a:avLst/>
          </a:prstGeom>
          <a:solidFill>
            <a:srgbClr val="9B93A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A69406D-7CE8-4156-9127-66690876B527}"/>
              </a:ext>
            </a:extLst>
          </p:cNvPr>
          <p:cNvSpPr>
            <a:spLocks noChangeAspect="1"/>
          </p:cNvSpPr>
          <p:nvPr/>
        </p:nvSpPr>
        <p:spPr>
          <a:xfrm>
            <a:off x="3492060" y="4702836"/>
            <a:ext cx="93784" cy="91440"/>
          </a:xfrm>
          <a:prstGeom prst="ellipse">
            <a:avLst/>
          </a:prstGeom>
          <a:solidFill>
            <a:srgbClr val="9B93A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C24EC61-9C85-4A23-8E1F-5E8F3C31C7DC}"/>
              </a:ext>
            </a:extLst>
          </p:cNvPr>
          <p:cNvSpPr>
            <a:spLocks noChangeAspect="1"/>
          </p:cNvSpPr>
          <p:nvPr/>
        </p:nvSpPr>
        <p:spPr>
          <a:xfrm>
            <a:off x="3410000" y="4456654"/>
            <a:ext cx="93784" cy="91440"/>
          </a:xfrm>
          <a:prstGeom prst="ellipse">
            <a:avLst/>
          </a:prstGeom>
          <a:solidFill>
            <a:srgbClr val="9B93A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1151624-5684-44B4-994D-0ACBD6928144}"/>
              </a:ext>
            </a:extLst>
          </p:cNvPr>
          <p:cNvSpPr>
            <a:spLocks noChangeAspect="1"/>
          </p:cNvSpPr>
          <p:nvPr/>
        </p:nvSpPr>
        <p:spPr>
          <a:xfrm>
            <a:off x="2882464" y="3354691"/>
            <a:ext cx="93784" cy="91440"/>
          </a:xfrm>
          <a:prstGeom prst="ellipse">
            <a:avLst/>
          </a:prstGeom>
          <a:solidFill>
            <a:srgbClr val="9B93A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DF59824-2455-4BA0-BFCF-583C90D0D863}"/>
              </a:ext>
            </a:extLst>
          </p:cNvPr>
          <p:cNvSpPr>
            <a:spLocks noChangeAspect="1"/>
          </p:cNvSpPr>
          <p:nvPr/>
        </p:nvSpPr>
        <p:spPr>
          <a:xfrm>
            <a:off x="1968068" y="3167121"/>
            <a:ext cx="93784" cy="91440"/>
          </a:xfrm>
          <a:prstGeom prst="ellipse">
            <a:avLst/>
          </a:prstGeom>
          <a:solidFill>
            <a:srgbClr val="9B93A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471D3A9-C532-4E50-B7AB-574E4F2444BD}"/>
              </a:ext>
            </a:extLst>
          </p:cNvPr>
          <p:cNvSpPr txBox="1"/>
          <p:nvPr/>
        </p:nvSpPr>
        <p:spPr>
          <a:xfrm>
            <a:off x="677104" y="4424388"/>
            <a:ext cx="2037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ea typeface="Arial" charset="0"/>
                <a:cs typeface="Arial" charset="0"/>
              </a:rPr>
              <a:t>Linear interpolation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DE35F7-372D-4E3F-948B-DC73D1B00282}"/>
              </a:ext>
            </a:extLst>
          </p:cNvPr>
          <p:cNvSpPr txBox="1"/>
          <p:nvPr/>
        </p:nvSpPr>
        <p:spPr>
          <a:xfrm>
            <a:off x="2413540" y="2725098"/>
            <a:ext cx="2455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ea typeface="Arial" charset="0"/>
                <a:cs typeface="Arial" charset="0"/>
              </a:rPr>
              <a:t>Non-linear interpolation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1A918B7-48E5-4FC4-8E73-7C88934DFA99}"/>
              </a:ext>
            </a:extLst>
          </p:cNvPr>
          <p:cNvCxnSpPr>
            <a:stCxn id="44" idx="0"/>
          </p:cNvCxnSpPr>
          <p:nvPr/>
        </p:nvCxnSpPr>
        <p:spPr>
          <a:xfrm flipV="1">
            <a:off x="1695813" y="4151855"/>
            <a:ext cx="905296" cy="27253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B8DDD976-2DA1-470C-9046-992AC802A6DA}"/>
              </a:ext>
            </a:extLst>
          </p:cNvPr>
          <p:cNvCxnSpPr>
            <a:stCxn id="45" idx="2"/>
          </p:cNvCxnSpPr>
          <p:nvPr/>
        </p:nvCxnSpPr>
        <p:spPr>
          <a:xfrm flipH="1">
            <a:off x="3257599" y="3094430"/>
            <a:ext cx="383841" cy="44548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0DC5C397-E542-4AD7-AF83-224BBEC55782}"/>
              </a:ext>
            </a:extLst>
          </p:cNvPr>
          <p:cNvSpPr>
            <a:spLocks noChangeAspect="1"/>
          </p:cNvSpPr>
          <p:nvPr/>
        </p:nvSpPr>
        <p:spPr>
          <a:xfrm>
            <a:off x="2202529" y="3214014"/>
            <a:ext cx="93784" cy="91440"/>
          </a:xfrm>
          <a:prstGeom prst="ellipse">
            <a:avLst/>
          </a:prstGeom>
          <a:solidFill>
            <a:srgbClr val="9B93A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50AA939-49F6-4212-AE7D-37EDFB6C0CFB}"/>
              </a:ext>
            </a:extLst>
          </p:cNvPr>
          <p:cNvSpPr txBox="1"/>
          <p:nvPr/>
        </p:nvSpPr>
        <p:spPr>
          <a:xfrm>
            <a:off x="3934267" y="3318006"/>
            <a:ext cx="1428020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chemeClr val="tx2"/>
                </a:solidFill>
              </a:rPr>
              <a:t>Lake Binder</a:t>
            </a:r>
          </a:p>
        </p:txBody>
      </p:sp>
    </p:spTree>
    <p:extLst>
      <p:ext uri="{BB962C8B-B14F-4D97-AF65-F5344CB8AC3E}">
        <p14:creationId xmlns:p14="http://schemas.microsoft.com/office/powerpoint/2010/main" val="2367218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52250" y="1482903"/>
            <a:ext cx="37082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US" sz="3200" b="1" dirty="0">
                <a:ea typeface="Arial" charset="0"/>
                <a:cs typeface="Arial" charset="0"/>
              </a:rPr>
              <a:t>Important functions: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52250" y="2232948"/>
            <a:ext cx="3621504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US" sz="2800" dirty="0">
                <a:latin typeface="Courier New" panose="02070309020205020404" pitchFamily="49" charset="0"/>
                <a:ea typeface="Arial" charset="0"/>
                <a:cs typeface="Courier New" panose="02070309020205020404" pitchFamily="49" charset="0"/>
              </a:rPr>
              <a:t>interpolate_path</a:t>
            </a:r>
          </a:p>
          <a:p>
            <a:pPr>
              <a:spcAft>
                <a:spcPts val="2400"/>
              </a:spcAft>
            </a:pPr>
            <a:r>
              <a:rPr lang="en-US" sz="2800" dirty="0">
                <a:latin typeface="Courier New" panose="02070309020205020404" pitchFamily="49" charset="0"/>
                <a:ea typeface="Arial" charset="0"/>
                <a:cs typeface="Courier New" panose="02070309020205020404" pitchFamily="49" charset="0"/>
              </a:rPr>
              <a:t>make_frames</a:t>
            </a:r>
          </a:p>
          <a:p>
            <a:pPr>
              <a:spcAft>
                <a:spcPts val="2400"/>
              </a:spcAft>
            </a:pPr>
            <a:r>
              <a:rPr lang="en-US" sz="2800" dirty="0" err="1">
                <a:latin typeface="Courier New" panose="02070309020205020404" pitchFamily="49" charset="0"/>
                <a:ea typeface="Arial" charset="0"/>
                <a:cs typeface="Courier New" panose="02070309020205020404" pitchFamily="49" charset="0"/>
              </a:rPr>
              <a:t>make_transition</a:t>
            </a:r>
            <a:endParaRPr lang="en-US" sz="2800" dirty="0">
              <a:latin typeface="Courier New" panose="02070309020205020404" pitchFamily="49" charset="0"/>
              <a:ea typeface="Arial" charset="0"/>
              <a:cs typeface="Courier New" panose="02070309020205020404" pitchFamily="49" charset="0"/>
            </a:endParaRPr>
          </a:p>
          <a:p>
            <a:pPr>
              <a:spcAft>
                <a:spcPts val="2400"/>
              </a:spcAft>
            </a:pPr>
            <a:r>
              <a:rPr lang="en-US" sz="2800" dirty="0">
                <a:latin typeface="Courier New" panose="02070309020205020404" pitchFamily="49" charset="0"/>
                <a:ea typeface="Arial" charset="0"/>
                <a:cs typeface="Courier New" panose="02070309020205020404" pitchFamily="49" charset="0"/>
              </a:rPr>
              <a:t>make_video</a:t>
            </a:r>
          </a:p>
        </p:txBody>
      </p:sp>
      <p:sp>
        <p:nvSpPr>
          <p:cNvPr id="4" name="Right Brace 3"/>
          <p:cNvSpPr/>
          <p:nvPr/>
        </p:nvSpPr>
        <p:spPr>
          <a:xfrm>
            <a:off x="5510687" y="2393897"/>
            <a:ext cx="193428" cy="1071435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49947" y="2668004"/>
            <a:ext cx="40063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US" sz="2800" dirty="0">
                <a:ea typeface="Arial" charset="0"/>
                <a:cs typeface="Arial" charset="0"/>
              </a:rPr>
              <a:t>Main workhorse functions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942CEB8-343C-4322-8E2F-A18FEDD3540A}"/>
              </a:ext>
            </a:extLst>
          </p:cNvPr>
          <p:cNvGrpSpPr/>
          <p:nvPr/>
        </p:nvGrpSpPr>
        <p:grpSpPr>
          <a:xfrm>
            <a:off x="5510687" y="3737063"/>
            <a:ext cx="4703368" cy="1170224"/>
            <a:chOff x="5510687" y="3737063"/>
            <a:chExt cx="4703368" cy="1170224"/>
          </a:xfrm>
        </p:grpSpPr>
        <p:sp>
          <p:nvSpPr>
            <p:cNvPr id="5" name="Right Brace 4"/>
            <p:cNvSpPr/>
            <p:nvPr/>
          </p:nvSpPr>
          <p:spPr>
            <a:xfrm>
              <a:off x="5510687" y="3737063"/>
              <a:ext cx="199292" cy="1170224"/>
            </a:xfrm>
            <a:prstGeom prst="rightBrac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849947" y="4022854"/>
              <a:ext cx="43641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2400"/>
                </a:spcAft>
              </a:pPr>
              <a:r>
                <a:rPr lang="en-US" sz="2800" dirty="0">
                  <a:ea typeface="Arial" charset="0"/>
                  <a:cs typeface="Arial" charset="0"/>
                </a:rPr>
                <a:t>Customization functions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90A06C21-1B1A-40ED-904E-0FB84F3E5DAD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10" name="Picture 9" descr="logo_only.png">
            <a:extLst>
              <a:ext uri="{FF2B5EF4-FFF2-40B4-BE49-F238E27FC236}">
                <a16:creationId xmlns:a16="http://schemas.microsoft.com/office/drawing/2014/main" id="{95FF28A2-845F-4781-9E9B-B0A8D8D044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78898F3-5BD5-4FA3-8271-1642DAEFEE13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4B31155E-AE62-4F44-B0AF-D20174EBF6DA}"/>
              </a:ext>
            </a:extLst>
          </p:cNvPr>
          <p:cNvSpPr/>
          <p:nvPr/>
        </p:nvSpPr>
        <p:spPr>
          <a:xfrm>
            <a:off x="1935197" y="231062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Animations – Main Functions</a:t>
            </a:r>
          </a:p>
        </p:txBody>
      </p:sp>
    </p:spTree>
    <p:extLst>
      <p:ext uri="{BB962C8B-B14F-4D97-AF65-F5344CB8AC3E}">
        <p14:creationId xmlns:p14="http://schemas.microsoft.com/office/powerpoint/2010/main" val="451573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782797" y="307268"/>
            <a:ext cx="86177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Arial" charset="0"/>
                <a:ea typeface="Arial" charset="0"/>
                <a:cs typeface="Arial" charset="0"/>
              </a:rPr>
              <a:t>GLATOS R Package - Animations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95A8A3A-9D0D-4EBC-9A8B-0EB683900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1775"/>
            <a:ext cx="10515600" cy="4794250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b="1" dirty="0">
                <a:solidFill>
                  <a:srgbClr val="9B93A0"/>
                </a:solidFill>
              </a:rPr>
              <a:t>Part I:  Why animate your data?</a:t>
            </a:r>
            <a:endParaRPr lang="en-US" dirty="0">
              <a:solidFill>
                <a:srgbClr val="9B93A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b="1" dirty="0"/>
              <a:t>Part 2:  Create animations from example data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dirty="0">
                <a:solidFill>
                  <a:srgbClr val="9B93A0"/>
                </a:solidFill>
              </a:rPr>
              <a:t>Work flow and key functions</a:t>
            </a:r>
          </a:p>
          <a:p>
            <a:pPr lvl="1"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Example 1:  Create a transition layer for non-linear interpolation (walleye in western Lake Erie)</a:t>
            </a:r>
          </a:p>
          <a:p>
            <a:pPr lvl="1">
              <a:spcBef>
                <a:spcPts val="0"/>
              </a:spcBef>
              <a:spcAft>
                <a:spcPts val="1800"/>
              </a:spcAft>
            </a:pPr>
            <a:r>
              <a:rPr lang="en-US" dirty="0">
                <a:solidFill>
                  <a:srgbClr val="9B93A0"/>
                </a:solidFill>
              </a:rPr>
              <a:t>Example 2:  Create and customize a data animation (walleye in Lakes Huron and Erie)</a:t>
            </a:r>
          </a:p>
          <a:p>
            <a:r>
              <a:rPr lang="en-US" b="1" dirty="0">
                <a:solidFill>
                  <a:srgbClr val="9B93A0"/>
                </a:solidFill>
              </a:rPr>
              <a:t>Part 3:  Make an animation using your own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D9C90F-1A1E-4A79-84DD-3C1E185707D9}"/>
              </a:ext>
            </a:extLst>
          </p:cNvPr>
          <p:cNvSpPr/>
          <p:nvPr/>
        </p:nvSpPr>
        <p:spPr>
          <a:xfrm>
            <a:off x="0" y="6501250"/>
            <a:ext cx="12192000" cy="350314"/>
          </a:xfrm>
          <a:prstGeom prst="rect">
            <a:avLst/>
          </a:prstGeom>
          <a:gradFill flip="none" rotWithShape="1">
            <a:gsLst>
              <a:gs pos="33000">
                <a:schemeClr val="accent1"/>
              </a:gs>
              <a:gs pos="84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 descr="logo_only.png">
            <a:extLst>
              <a:ext uri="{FF2B5EF4-FFF2-40B4-BE49-F238E27FC236}">
                <a16:creationId xmlns:a16="http://schemas.microsoft.com/office/drawing/2014/main" id="{4B2FFA3A-1FC3-438E-A3B0-BF73F223D6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998" y="6501250"/>
            <a:ext cx="1483654" cy="31761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FF49E57-01C2-4680-BB16-CFD01EB32483}"/>
              </a:ext>
            </a:extLst>
          </p:cNvPr>
          <p:cNvCxnSpPr>
            <a:cxnSpLocks/>
          </p:cNvCxnSpPr>
          <p:nvPr/>
        </p:nvCxnSpPr>
        <p:spPr>
          <a:xfrm>
            <a:off x="685800" y="1036319"/>
            <a:ext cx="1082926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82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827</Words>
  <Application>Microsoft Office PowerPoint</Application>
  <PresentationFormat>Widescreen</PresentationFormat>
  <Paragraphs>137</Paragraphs>
  <Slides>26</Slides>
  <Notes>22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Hondorp, Darryl W</dc:creator>
  <cp:lastModifiedBy>Hondorp, Darryl W</cp:lastModifiedBy>
  <cp:revision>1</cp:revision>
  <dcterms:created xsi:type="dcterms:W3CDTF">2020-02-17T19:52:30Z</dcterms:created>
  <dcterms:modified xsi:type="dcterms:W3CDTF">2020-02-17T19:55:05Z</dcterms:modified>
</cp:coreProperties>
</file>

<file path=docProps/thumbnail.jpeg>
</file>